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9" r:id="rId1"/>
  </p:sldMasterIdLst>
  <p:sldIdLst>
    <p:sldId id="256" r:id="rId2"/>
    <p:sldId id="257" r:id="rId3"/>
  </p:sldIdLst>
  <p:sldSz cx="7559675" cy="1069181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4F91"/>
    <a:srgbClr val="1C70B8"/>
    <a:srgbClr val="9E9B9D"/>
    <a:srgbClr val="9E9C9D"/>
    <a:srgbClr val="F9B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C083E6E3-FA7D-4D7B-A595-EF9225AFEA82}" styleName="Style léger 1 - Accentuation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F2DE63D5-997A-4646-A377-4702673A728D}" styleName="Style léger 2 - Accentuation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4" d="100"/>
          <a:sy n="74" d="100"/>
        </p:scale>
        <p:origin x="3012"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566976" y="1749795"/>
            <a:ext cx="6425724" cy="3722335"/>
          </a:xfrm>
        </p:spPr>
        <p:txBody>
          <a:bodyPr numCol="1" anchor="b"/>
          <a:lstStyle>
            <a:lvl1pPr algn="ctr">
              <a:defRPr sz="4960"/>
            </a:lvl1pPr>
          </a:lstStyle>
          <a:p>
            <a:r>
              <a:rPr lang="fr-FR" altLang="fr-FR"/>
              <a:t>Modifiez le style du titre</a:t>
            </a:r>
            <a:endParaRPr lang="en-US" dirty="0"/>
          </a:p>
        </p:txBody>
      </p:sp>
      <p:sp>
        <p:nvSpPr>
          <p:cNvPr id="3" name="Subtitle 2"/>
          <p:cNvSpPr>
            <a:spLocks noGrp="1"/>
          </p:cNvSpPr>
          <p:nvPr>
            <p:ph type="subTitle" idx="1"/>
          </p:nvPr>
        </p:nvSpPr>
        <p:spPr>
          <a:xfrm>
            <a:off x="944960" y="5615678"/>
            <a:ext cx="5669756" cy="2581379"/>
          </a:xfrm>
        </p:spPr>
        <p:txBody>
          <a:bodyPr numCol="1"/>
          <a:lstStyle>
            <a:lvl1pPr marL="0" indent="0" algn="ctr">
              <a:buNone/>
              <a:defRPr sz="1984"/>
            </a:lvl1pPr>
            <a:lvl2pPr marL="377967" indent="0" algn="ctr">
              <a:buNone/>
              <a:defRPr sz="1653"/>
            </a:lvl2pPr>
            <a:lvl3pPr marL="755934" indent="0" algn="ctr">
              <a:buNone/>
              <a:defRPr sz="1488"/>
            </a:lvl3pPr>
            <a:lvl4pPr marL="1133902" indent="0" algn="ctr">
              <a:buNone/>
              <a:defRPr sz="1323"/>
            </a:lvl4pPr>
            <a:lvl5pPr marL="1511869" indent="0" algn="ctr">
              <a:buNone/>
              <a:defRPr sz="1323"/>
            </a:lvl5pPr>
            <a:lvl6pPr marL="1889836" indent="0" algn="ctr">
              <a:buNone/>
              <a:defRPr sz="1323"/>
            </a:lvl6pPr>
            <a:lvl7pPr marL="2267803" indent="0" algn="ctr">
              <a:buNone/>
              <a:defRPr sz="1323"/>
            </a:lvl7pPr>
            <a:lvl8pPr marL="2645771" indent="0" algn="ctr">
              <a:buNone/>
              <a:defRPr sz="1323"/>
            </a:lvl8pPr>
            <a:lvl9pPr marL="3023738" indent="0" algn="ctr">
              <a:buNone/>
              <a:defRPr sz="1323"/>
            </a:lvl9pPr>
          </a:lstStyle>
          <a:p>
            <a:r>
              <a:rPr lang="fr-FR" altLang="fr-FR"/>
              <a:t>Modifier le style des sous-titres du masque</a:t>
            </a:r>
            <a:endParaRPr lang="en-US" dirty="0"/>
          </a:p>
        </p:txBody>
      </p:sp>
      <p:sp>
        <p:nvSpPr>
          <p:cNvPr id="4" name="Date Placeholder 3"/>
          <p:cNvSpPr>
            <a:spLocks noGrp="1"/>
          </p:cNvSpPr>
          <p:nvPr>
            <p:ph type="dt" sz="half" idx="10"/>
          </p:nvPr>
        </p:nvSpPr>
        <p:spPr/>
        <p:txBody>
          <a:bodyPr numCol="1"/>
          <a:lstStyle/>
          <a:p>
            <a:fld id="{C41C1655-6513-42D5-BED6-9F4458CC79FF}" type="datetimeFigureOut">
              <a:rPr lang="fr-FR" altLang="fr-FR" smtClean="0"/>
              <a:t>20/11/2023</a:t>
            </a:fld>
            <a:endParaRPr lang="fr-FR" altLang="fr-FR"/>
          </a:p>
        </p:txBody>
      </p:sp>
      <p:sp>
        <p:nvSpPr>
          <p:cNvPr id="5" name="Footer Placeholder 4"/>
          <p:cNvSpPr>
            <a:spLocks noGrp="1"/>
          </p:cNvSpPr>
          <p:nvPr>
            <p:ph type="ftr" sz="quarter" idx="11"/>
          </p:nvPr>
        </p:nvSpPr>
        <p:spPr/>
        <p:txBody>
          <a:bodyPr numCol="1"/>
          <a:lstStyle/>
          <a:p>
            <a:endParaRPr lang="fr-FR" altLang="fr-FR"/>
          </a:p>
        </p:txBody>
      </p:sp>
      <p:sp>
        <p:nvSpPr>
          <p:cNvPr id="6" name="Slide Number Placeholder 5"/>
          <p:cNvSpPr>
            <a:spLocks noGrp="1"/>
          </p:cNvSpPr>
          <p:nvPr>
            <p:ph type="sldNum" sz="quarter" idx="12"/>
          </p:nvPr>
        </p:nvSpPr>
        <p:spPr/>
        <p:txBody>
          <a:bodyPr numCol="1"/>
          <a:lstStyle/>
          <a:p>
            <a:fld id="{C4B7AC93-7382-4073-B9A4-7F914B76275A}" type="slidenum">
              <a:rPr lang="fr-FR" altLang="fr-FR" smtClean="0"/>
              <a:t>‹N°›</a:t>
            </a:fld>
            <a:endParaRPr lang="fr-FR" altLang="fr-FR"/>
          </a:p>
        </p:txBody>
      </p:sp>
    </p:spTree>
    <p:extLst>
      <p:ext uri="{BB962C8B-B14F-4D97-AF65-F5344CB8AC3E}">
        <p14:creationId xmlns:p14="http://schemas.microsoft.com/office/powerpoint/2010/main" val="20475409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numCol="1"/>
          <a:lstStyle/>
          <a:p>
            <a:r>
              <a:rPr lang="fr-FR" altLang="fr-FR"/>
              <a:t>Modifiez le style du titre</a:t>
            </a:r>
            <a:endParaRPr lang="en-US" dirty="0"/>
          </a:p>
        </p:txBody>
      </p:sp>
      <p:sp>
        <p:nvSpPr>
          <p:cNvPr id="3" name="Vertical Text Placeholder 2"/>
          <p:cNvSpPr>
            <a:spLocks noGrp="1"/>
          </p:cNvSpPr>
          <p:nvPr>
            <p:ph type="body" orient="vert" idx="1"/>
          </p:nvPr>
        </p:nvSpPr>
        <p:spPr/>
        <p:txBody>
          <a:bodyPr vert="eaVert" numCol="1"/>
          <a:lstStyle/>
          <a:p>
            <a:pPr lvl="0"/>
            <a:r>
              <a:rPr lang="fr-FR" altLang="fr-FR"/>
              <a:t>Modifier les styles du texte du masque</a:t>
            </a:r>
          </a:p>
          <a:p>
            <a:pPr lvl="1"/>
            <a:r>
              <a:rPr lang="fr-FR" altLang="fr-FR"/>
              <a:t>Deuxième niveau</a:t>
            </a:r>
          </a:p>
          <a:p>
            <a:pPr lvl="2"/>
            <a:r>
              <a:rPr lang="fr-FR" altLang="fr-FR"/>
              <a:t>Troisième niveau</a:t>
            </a:r>
          </a:p>
          <a:p>
            <a:pPr lvl="3"/>
            <a:r>
              <a:rPr lang="fr-FR" altLang="fr-FR"/>
              <a:t>Quatrième niveau</a:t>
            </a:r>
          </a:p>
          <a:p>
            <a:pPr lvl="4"/>
            <a:r>
              <a:rPr lang="fr-FR" altLang="fr-FR"/>
              <a:t>Cinquième niveau</a:t>
            </a:r>
            <a:endParaRPr lang="en-US" dirty="0"/>
          </a:p>
        </p:txBody>
      </p:sp>
      <p:sp>
        <p:nvSpPr>
          <p:cNvPr id="4" name="Date Placeholder 3"/>
          <p:cNvSpPr>
            <a:spLocks noGrp="1"/>
          </p:cNvSpPr>
          <p:nvPr>
            <p:ph type="dt" sz="half" idx="10"/>
          </p:nvPr>
        </p:nvSpPr>
        <p:spPr/>
        <p:txBody>
          <a:bodyPr numCol="1"/>
          <a:lstStyle/>
          <a:p>
            <a:fld id="{C41C1655-6513-42D5-BED6-9F4458CC79FF}" type="datetimeFigureOut">
              <a:rPr lang="fr-FR" altLang="fr-FR" smtClean="0"/>
              <a:t>20/11/2023</a:t>
            </a:fld>
            <a:endParaRPr lang="fr-FR" altLang="fr-FR"/>
          </a:p>
        </p:txBody>
      </p:sp>
      <p:sp>
        <p:nvSpPr>
          <p:cNvPr id="5" name="Footer Placeholder 4"/>
          <p:cNvSpPr>
            <a:spLocks noGrp="1"/>
          </p:cNvSpPr>
          <p:nvPr>
            <p:ph type="ftr" sz="quarter" idx="11"/>
          </p:nvPr>
        </p:nvSpPr>
        <p:spPr/>
        <p:txBody>
          <a:bodyPr numCol="1"/>
          <a:lstStyle/>
          <a:p>
            <a:endParaRPr lang="fr-FR" altLang="fr-FR"/>
          </a:p>
        </p:txBody>
      </p:sp>
      <p:sp>
        <p:nvSpPr>
          <p:cNvPr id="6" name="Slide Number Placeholder 5"/>
          <p:cNvSpPr>
            <a:spLocks noGrp="1"/>
          </p:cNvSpPr>
          <p:nvPr>
            <p:ph type="sldNum" sz="quarter" idx="12"/>
          </p:nvPr>
        </p:nvSpPr>
        <p:spPr/>
        <p:txBody>
          <a:bodyPr numCol="1"/>
          <a:lstStyle/>
          <a:p>
            <a:fld id="{C4B7AC93-7382-4073-B9A4-7F914B76275A}" type="slidenum">
              <a:rPr lang="fr-FR" altLang="fr-FR" smtClean="0"/>
              <a:t>‹N°›</a:t>
            </a:fld>
            <a:endParaRPr lang="fr-FR" altLang="fr-FR"/>
          </a:p>
        </p:txBody>
      </p:sp>
    </p:spTree>
    <p:extLst>
      <p:ext uri="{BB962C8B-B14F-4D97-AF65-F5344CB8AC3E}">
        <p14:creationId xmlns:p14="http://schemas.microsoft.com/office/powerpoint/2010/main" val="30722068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69240"/>
            <a:ext cx="1630055" cy="9060817"/>
          </a:xfrm>
        </p:spPr>
        <p:txBody>
          <a:bodyPr vert="eaVert" numCol="1"/>
          <a:lstStyle/>
          <a:p>
            <a:r>
              <a:rPr lang="fr-FR" altLang="fr-FR"/>
              <a:t>Modifiez le style du titre</a:t>
            </a:r>
            <a:endParaRPr lang="en-US" dirty="0"/>
          </a:p>
        </p:txBody>
      </p:sp>
      <p:sp>
        <p:nvSpPr>
          <p:cNvPr id="3" name="Vertical Text Placeholder 2"/>
          <p:cNvSpPr>
            <a:spLocks noGrp="1"/>
          </p:cNvSpPr>
          <p:nvPr>
            <p:ph type="body" orient="vert" idx="1"/>
          </p:nvPr>
        </p:nvSpPr>
        <p:spPr>
          <a:xfrm>
            <a:off x="519728" y="569240"/>
            <a:ext cx="4795669" cy="9060817"/>
          </a:xfrm>
        </p:spPr>
        <p:txBody>
          <a:bodyPr vert="eaVert" numCol="1"/>
          <a:lstStyle/>
          <a:p>
            <a:pPr lvl="0"/>
            <a:r>
              <a:rPr lang="fr-FR" altLang="fr-FR"/>
              <a:t>Modifier les styles du texte du masque</a:t>
            </a:r>
          </a:p>
          <a:p>
            <a:pPr lvl="1"/>
            <a:r>
              <a:rPr lang="fr-FR" altLang="fr-FR"/>
              <a:t>Deuxième niveau</a:t>
            </a:r>
          </a:p>
          <a:p>
            <a:pPr lvl="2"/>
            <a:r>
              <a:rPr lang="fr-FR" altLang="fr-FR"/>
              <a:t>Troisième niveau</a:t>
            </a:r>
          </a:p>
          <a:p>
            <a:pPr lvl="3"/>
            <a:r>
              <a:rPr lang="fr-FR" altLang="fr-FR"/>
              <a:t>Quatrième niveau</a:t>
            </a:r>
          </a:p>
          <a:p>
            <a:pPr lvl="4"/>
            <a:r>
              <a:rPr lang="fr-FR" altLang="fr-FR"/>
              <a:t>Cinquième niveau</a:t>
            </a:r>
            <a:endParaRPr lang="en-US" dirty="0"/>
          </a:p>
        </p:txBody>
      </p:sp>
      <p:sp>
        <p:nvSpPr>
          <p:cNvPr id="4" name="Date Placeholder 3"/>
          <p:cNvSpPr>
            <a:spLocks noGrp="1"/>
          </p:cNvSpPr>
          <p:nvPr>
            <p:ph type="dt" sz="half" idx="10"/>
          </p:nvPr>
        </p:nvSpPr>
        <p:spPr/>
        <p:txBody>
          <a:bodyPr numCol="1"/>
          <a:lstStyle/>
          <a:p>
            <a:fld id="{C41C1655-6513-42D5-BED6-9F4458CC79FF}" type="datetimeFigureOut">
              <a:rPr lang="fr-FR" altLang="fr-FR" smtClean="0"/>
              <a:t>20/11/2023</a:t>
            </a:fld>
            <a:endParaRPr lang="fr-FR" altLang="fr-FR"/>
          </a:p>
        </p:txBody>
      </p:sp>
      <p:sp>
        <p:nvSpPr>
          <p:cNvPr id="5" name="Footer Placeholder 4"/>
          <p:cNvSpPr>
            <a:spLocks noGrp="1"/>
          </p:cNvSpPr>
          <p:nvPr>
            <p:ph type="ftr" sz="quarter" idx="11"/>
          </p:nvPr>
        </p:nvSpPr>
        <p:spPr/>
        <p:txBody>
          <a:bodyPr numCol="1"/>
          <a:lstStyle/>
          <a:p>
            <a:endParaRPr lang="fr-FR" altLang="fr-FR"/>
          </a:p>
        </p:txBody>
      </p:sp>
      <p:sp>
        <p:nvSpPr>
          <p:cNvPr id="6" name="Slide Number Placeholder 5"/>
          <p:cNvSpPr>
            <a:spLocks noGrp="1"/>
          </p:cNvSpPr>
          <p:nvPr>
            <p:ph type="sldNum" sz="quarter" idx="12"/>
          </p:nvPr>
        </p:nvSpPr>
        <p:spPr/>
        <p:txBody>
          <a:bodyPr numCol="1"/>
          <a:lstStyle/>
          <a:p>
            <a:fld id="{C4B7AC93-7382-4073-B9A4-7F914B76275A}" type="slidenum">
              <a:rPr lang="fr-FR" altLang="fr-FR" smtClean="0"/>
              <a:t>‹N°›</a:t>
            </a:fld>
            <a:endParaRPr lang="fr-FR" altLang="fr-FR"/>
          </a:p>
        </p:txBody>
      </p:sp>
    </p:spTree>
    <p:extLst>
      <p:ext uri="{BB962C8B-B14F-4D97-AF65-F5344CB8AC3E}">
        <p14:creationId xmlns:p14="http://schemas.microsoft.com/office/powerpoint/2010/main" val="31385032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numCol="1"/>
          <a:lstStyle/>
          <a:p>
            <a:r>
              <a:rPr lang="fr-FR" altLang="fr-FR"/>
              <a:t>Modifiez le style du titre</a:t>
            </a:r>
            <a:endParaRPr lang="en-US" dirty="0"/>
          </a:p>
        </p:txBody>
      </p:sp>
      <p:sp>
        <p:nvSpPr>
          <p:cNvPr id="3" name="Content Placeholder 2"/>
          <p:cNvSpPr>
            <a:spLocks noGrp="1"/>
          </p:cNvSpPr>
          <p:nvPr>
            <p:ph idx="1"/>
          </p:nvPr>
        </p:nvSpPr>
        <p:spPr/>
        <p:txBody>
          <a:bodyPr numCol="1"/>
          <a:lstStyle/>
          <a:p>
            <a:pPr lvl="0"/>
            <a:r>
              <a:rPr lang="fr-FR" altLang="fr-FR"/>
              <a:t>Modifier les styles du texte du masque</a:t>
            </a:r>
          </a:p>
          <a:p>
            <a:pPr lvl="1"/>
            <a:r>
              <a:rPr lang="fr-FR" altLang="fr-FR"/>
              <a:t>Deuxième niveau</a:t>
            </a:r>
          </a:p>
          <a:p>
            <a:pPr lvl="2"/>
            <a:r>
              <a:rPr lang="fr-FR" altLang="fr-FR"/>
              <a:t>Troisième niveau</a:t>
            </a:r>
          </a:p>
          <a:p>
            <a:pPr lvl="3"/>
            <a:r>
              <a:rPr lang="fr-FR" altLang="fr-FR"/>
              <a:t>Quatrième niveau</a:t>
            </a:r>
          </a:p>
          <a:p>
            <a:pPr lvl="4"/>
            <a:r>
              <a:rPr lang="fr-FR" altLang="fr-FR"/>
              <a:t>Cinquième niveau</a:t>
            </a:r>
            <a:endParaRPr lang="en-US" dirty="0"/>
          </a:p>
        </p:txBody>
      </p:sp>
      <p:sp>
        <p:nvSpPr>
          <p:cNvPr id="4" name="Date Placeholder 3"/>
          <p:cNvSpPr>
            <a:spLocks noGrp="1"/>
          </p:cNvSpPr>
          <p:nvPr>
            <p:ph type="dt" sz="half" idx="10"/>
          </p:nvPr>
        </p:nvSpPr>
        <p:spPr/>
        <p:txBody>
          <a:bodyPr numCol="1"/>
          <a:lstStyle/>
          <a:p>
            <a:fld id="{C41C1655-6513-42D5-BED6-9F4458CC79FF}" type="datetimeFigureOut">
              <a:rPr lang="fr-FR" altLang="fr-FR" smtClean="0"/>
              <a:t>20/11/2023</a:t>
            </a:fld>
            <a:endParaRPr lang="fr-FR" altLang="fr-FR"/>
          </a:p>
        </p:txBody>
      </p:sp>
      <p:sp>
        <p:nvSpPr>
          <p:cNvPr id="5" name="Footer Placeholder 4"/>
          <p:cNvSpPr>
            <a:spLocks noGrp="1"/>
          </p:cNvSpPr>
          <p:nvPr>
            <p:ph type="ftr" sz="quarter" idx="11"/>
          </p:nvPr>
        </p:nvSpPr>
        <p:spPr/>
        <p:txBody>
          <a:bodyPr numCol="1"/>
          <a:lstStyle/>
          <a:p>
            <a:endParaRPr lang="fr-FR" altLang="fr-FR"/>
          </a:p>
        </p:txBody>
      </p:sp>
      <p:sp>
        <p:nvSpPr>
          <p:cNvPr id="6" name="Slide Number Placeholder 5"/>
          <p:cNvSpPr>
            <a:spLocks noGrp="1"/>
          </p:cNvSpPr>
          <p:nvPr>
            <p:ph type="sldNum" sz="quarter" idx="12"/>
          </p:nvPr>
        </p:nvSpPr>
        <p:spPr/>
        <p:txBody>
          <a:bodyPr numCol="1"/>
          <a:lstStyle/>
          <a:p>
            <a:fld id="{C4B7AC93-7382-4073-B9A4-7F914B76275A}" type="slidenum">
              <a:rPr lang="fr-FR" altLang="fr-FR" smtClean="0"/>
              <a:t>‹N°›</a:t>
            </a:fld>
            <a:endParaRPr lang="fr-FR" altLang="fr-FR"/>
          </a:p>
        </p:txBody>
      </p:sp>
    </p:spTree>
    <p:extLst>
      <p:ext uri="{BB962C8B-B14F-4D97-AF65-F5344CB8AC3E}">
        <p14:creationId xmlns:p14="http://schemas.microsoft.com/office/powerpoint/2010/main" val="15353421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515791" y="2665532"/>
            <a:ext cx="6520220" cy="4447496"/>
          </a:xfrm>
        </p:spPr>
        <p:txBody>
          <a:bodyPr numCol="1" anchor="b"/>
          <a:lstStyle>
            <a:lvl1pPr>
              <a:defRPr sz="4960"/>
            </a:lvl1pPr>
          </a:lstStyle>
          <a:p>
            <a:r>
              <a:rPr lang="fr-FR" altLang="fr-FR"/>
              <a:t>Modifiez le style du titre</a:t>
            </a:r>
            <a:endParaRPr lang="en-US" dirty="0"/>
          </a:p>
        </p:txBody>
      </p:sp>
      <p:sp>
        <p:nvSpPr>
          <p:cNvPr id="3" name="Text Placeholder 2"/>
          <p:cNvSpPr>
            <a:spLocks noGrp="1"/>
          </p:cNvSpPr>
          <p:nvPr>
            <p:ph type="body" idx="1"/>
          </p:nvPr>
        </p:nvSpPr>
        <p:spPr>
          <a:xfrm>
            <a:off x="515791" y="7155103"/>
            <a:ext cx="6520220" cy="2338833"/>
          </a:xfrm>
        </p:spPr>
        <p:txBody>
          <a:bodyPr numCol="1"/>
          <a:lstStyle>
            <a:lvl1pPr marL="0" indent="0">
              <a:buNone/>
              <a:defRPr sz="1984">
                <a:solidFill>
                  <a:schemeClr val="tx1"/>
                </a:solidFill>
              </a:defRPr>
            </a:lvl1pPr>
            <a:lvl2pPr marL="377967" indent="0">
              <a:buNone/>
              <a:defRPr sz="1653">
                <a:solidFill>
                  <a:schemeClr val="tx1">
                    <a:tint val="75000"/>
                  </a:schemeClr>
                </a:solidFill>
              </a:defRPr>
            </a:lvl2pPr>
            <a:lvl3pPr marL="755934" indent="0">
              <a:buNone/>
              <a:defRPr sz="1488">
                <a:solidFill>
                  <a:schemeClr val="tx1">
                    <a:tint val="75000"/>
                  </a:schemeClr>
                </a:solidFill>
              </a:defRPr>
            </a:lvl3pPr>
            <a:lvl4pPr marL="1133902" indent="0">
              <a:buNone/>
              <a:defRPr sz="1323">
                <a:solidFill>
                  <a:schemeClr val="tx1">
                    <a:tint val="75000"/>
                  </a:schemeClr>
                </a:solidFill>
              </a:defRPr>
            </a:lvl4pPr>
            <a:lvl5pPr marL="1511869" indent="0">
              <a:buNone/>
              <a:defRPr sz="1323">
                <a:solidFill>
                  <a:schemeClr val="tx1">
                    <a:tint val="75000"/>
                  </a:schemeClr>
                </a:solidFill>
              </a:defRPr>
            </a:lvl5pPr>
            <a:lvl6pPr marL="1889836" indent="0">
              <a:buNone/>
              <a:defRPr sz="1323">
                <a:solidFill>
                  <a:schemeClr val="tx1">
                    <a:tint val="75000"/>
                  </a:schemeClr>
                </a:solidFill>
              </a:defRPr>
            </a:lvl6pPr>
            <a:lvl7pPr marL="2267803" indent="0">
              <a:buNone/>
              <a:defRPr sz="1323">
                <a:solidFill>
                  <a:schemeClr val="tx1">
                    <a:tint val="75000"/>
                  </a:schemeClr>
                </a:solidFill>
              </a:defRPr>
            </a:lvl7pPr>
            <a:lvl8pPr marL="2645771" indent="0">
              <a:buNone/>
              <a:defRPr sz="1323">
                <a:solidFill>
                  <a:schemeClr val="tx1">
                    <a:tint val="75000"/>
                  </a:schemeClr>
                </a:solidFill>
              </a:defRPr>
            </a:lvl8pPr>
            <a:lvl9pPr marL="3023738" indent="0">
              <a:buNone/>
              <a:defRPr sz="1323">
                <a:solidFill>
                  <a:schemeClr val="tx1">
                    <a:tint val="75000"/>
                  </a:schemeClr>
                </a:solidFill>
              </a:defRPr>
            </a:lvl9pPr>
          </a:lstStyle>
          <a:p>
            <a:pPr lvl="0"/>
            <a:r>
              <a:rPr lang="fr-FR" altLang="fr-FR"/>
              <a:t>Modifier les styles du texte du masque</a:t>
            </a:r>
          </a:p>
        </p:txBody>
      </p:sp>
      <p:sp>
        <p:nvSpPr>
          <p:cNvPr id="4" name="Date Placeholder 3"/>
          <p:cNvSpPr>
            <a:spLocks noGrp="1"/>
          </p:cNvSpPr>
          <p:nvPr>
            <p:ph type="dt" sz="half" idx="10"/>
          </p:nvPr>
        </p:nvSpPr>
        <p:spPr/>
        <p:txBody>
          <a:bodyPr numCol="1"/>
          <a:lstStyle/>
          <a:p>
            <a:fld id="{C41C1655-6513-42D5-BED6-9F4458CC79FF}" type="datetimeFigureOut">
              <a:rPr lang="fr-FR" altLang="fr-FR" smtClean="0"/>
              <a:t>20/11/2023</a:t>
            </a:fld>
            <a:endParaRPr lang="fr-FR" altLang="fr-FR"/>
          </a:p>
        </p:txBody>
      </p:sp>
      <p:sp>
        <p:nvSpPr>
          <p:cNvPr id="5" name="Footer Placeholder 4"/>
          <p:cNvSpPr>
            <a:spLocks noGrp="1"/>
          </p:cNvSpPr>
          <p:nvPr>
            <p:ph type="ftr" sz="quarter" idx="11"/>
          </p:nvPr>
        </p:nvSpPr>
        <p:spPr/>
        <p:txBody>
          <a:bodyPr numCol="1"/>
          <a:lstStyle/>
          <a:p>
            <a:endParaRPr lang="fr-FR" altLang="fr-FR"/>
          </a:p>
        </p:txBody>
      </p:sp>
      <p:sp>
        <p:nvSpPr>
          <p:cNvPr id="6" name="Slide Number Placeholder 5"/>
          <p:cNvSpPr>
            <a:spLocks noGrp="1"/>
          </p:cNvSpPr>
          <p:nvPr>
            <p:ph type="sldNum" sz="quarter" idx="12"/>
          </p:nvPr>
        </p:nvSpPr>
        <p:spPr/>
        <p:txBody>
          <a:bodyPr numCol="1"/>
          <a:lstStyle/>
          <a:p>
            <a:fld id="{C4B7AC93-7382-4073-B9A4-7F914B76275A}" type="slidenum">
              <a:rPr lang="fr-FR" altLang="fr-FR" smtClean="0"/>
              <a:t>‹N°›</a:t>
            </a:fld>
            <a:endParaRPr lang="fr-FR" altLang="fr-FR"/>
          </a:p>
        </p:txBody>
      </p:sp>
    </p:spTree>
    <p:extLst>
      <p:ext uri="{BB962C8B-B14F-4D97-AF65-F5344CB8AC3E}">
        <p14:creationId xmlns:p14="http://schemas.microsoft.com/office/powerpoint/2010/main" val="12356059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numCol="1"/>
          <a:lstStyle/>
          <a:p>
            <a:r>
              <a:rPr lang="fr-FR" altLang="fr-FR"/>
              <a:t>Modifiez le style du titre</a:t>
            </a:r>
            <a:endParaRPr lang="en-US" dirty="0"/>
          </a:p>
        </p:txBody>
      </p:sp>
      <p:sp>
        <p:nvSpPr>
          <p:cNvPr id="3" name="Content Placeholder 2"/>
          <p:cNvSpPr>
            <a:spLocks noGrp="1"/>
          </p:cNvSpPr>
          <p:nvPr>
            <p:ph sz="half" idx="1"/>
          </p:nvPr>
        </p:nvSpPr>
        <p:spPr>
          <a:xfrm>
            <a:off x="519728" y="2846200"/>
            <a:ext cx="3212862" cy="6783857"/>
          </a:xfrm>
        </p:spPr>
        <p:txBody>
          <a:bodyPr numCol="1"/>
          <a:lstStyle/>
          <a:p>
            <a:pPr lvl="0"/>
            <a:r>
              <a:rPr lang="fr-FR" altLang="fr-FR"/>
              <a:t>Modifier les styles du texte du masque</a:t>
            </a:r>
          </a:p>
          <a:p>
            <a:pPr lvl="1"/>
            <a:r>
              <a:rPr lang="fr-FR" altLang="fr-FR"/>
              <a:t>Deuxième niveau</a:t>
            </a:r>
          </a:p>
          <a:p>
            <a:pPr lvl="2"/>
            <a:r>
              <a:rPr lang="fr-FR" altLang="fr-FR"/>
              <a:t>Troisième niveau</a:t>
            </a:r>
          </a:p>
          <a:p>
            <a:pPr lvl="3"/>
            <a:r>
              <a:rPr lang="fr-FR" altLang="fr-FR"/>
              <a:t>Quatrième niveau</a:t>
            </a:r>
          </a:p>
          <a:p>
            <a:pPr lvl="4"/>
            <a:r>
              <a:rPr lang="fr-FR" altLang="fr-FR"/>
              <a:t>Cinquième niveau</a:t>
            </a:r>
            <a:endParaRPr lang="en-US" dirty="0"/>
          </a:p>
        </p:txBody>
      </p:sp>
      <p:sp>
        <p:nvSpPr>
          <p:cNvPr id="4" name="Content Placeholder 3"/>
          <p:cNvSpPr>
            <a:spLocks noGrp="1"/>
          </p:cNvSpPr>
          <p:nvPr>
            <p:ph sz="half" idx="2"/>
          </p:nvPr>
        </p:nvSpPr>
        <p:spPr>
          <a:xfrm>
            <a:off x="3827085" y="2846200"/>
            <a:ext cx="3212862" cy="6783857"/>
          </a:xfrm>
        </p:spPr>
        <p:txBody>
          <a:bodyPr numCol="1"/>
          <a:lstStyle/>
          <a:p>
            <a:pPr lvl="0"/>
            <a:r>
              <a:rPr lang="fr-FR" altLang="fr-FR"/>
              <a:t>Modifier les styles du texte du masque</a:t>
            </a:r>
          </a:p>
          <a:p>
            <a:pPr lvl="1"/>
            <a:r>
              <a:rPr lang="fr-FR" altLang="fr-FR"/>
              <a:t>Deuxième niveau</a:t>
            </a:r>
          </a:p>
          <a:p>
            <a:pPr lvl="2"/>
            <a:r>
              <a:rPr lang="fr-FR" altLang="fr-FR"/>
              <a:t>Troisième niveau</a:t>
            </a:r>
          </a:p>
          <a:p>
            <a:pPr lvl="3"/>
            <a:r>
              <a:rPr lang="fr-FR" altLang="fr-FR"/>
              <a:t>Quatrième niveau</a:t>
            </a:r>
          </a:p>
          <a:p>
            <a:pPr lvl="4"/>
            <a:r>
              <a:rPr lang="fr-FR" altLang="fr-FR"/>
              <a:t>Cinquième niveau</a:t>
            </a:r>
            <a:endParaRPr lang="en-US" dirty="0"/>
          </a:p>
        </p:txBody>
      </p:sp>
      <p:sp>
        <p:nvSpPr>
          <p:cNvPr id="5" name="Date Placeholder 4"/>
          <p:cNvSpPr>
            <a:spLocks noGrp="1"/>
          </p:cNvSpPr>
          <p:nvPr>
            <p:ph type="dt" sz="half" idx="10"/>
          </p:nvPr>
        </p:nvSpPr>
        <p:spPr/>
        <p:txBody>
          <a:bodyPr numCol="1"/>
          <a:lstStyle/>
          <a:p>
            <a:fld id="{C41C1655-6513-42D5-BED6-9F4458CC79FF}" type="datetimeFigureOut">
              <a:rPr lang="fr-FR" altLang="fr-FR" smtClean="0"/>
              <a:t>20/11/2023</a:t>
            </a:fld>
            <a:endParaRPr lang="fr-FR" altLang="fr-FR"/>
          </a:p>
        </p:txBody>
      </p:sp>
      <p:sp>
        <p:nvSpPr>
          <p:cNvPr id="6" name="Footer Placeholder 5"/>
          <p:cNvSpPr>
            <a:spLocks noGrp="1"/>
          </p:cNvSpPr>
          <p:nvPr>
            <p:ph type="ftr" sz="quarter" idx="11"/>
          </p:nvPr>
        </p:nvSpPr>
        <p:spPr/>
        <p:txBody>
          <a:bodyPr numCol="1"/>
          <a:lstStyle/>
          <a:p>
            <a:endParaRPr lang="fr-FR" altLang="fr-FR"/>
          </a:p>
        </p:txBody>
      </p:sp>
      <p:sp>
        <p:nvSpPr>
          <p:cNvPr id="7" name="Slide Number Placeholder 6"/>
          <p:cNvSpPr>
            <a:spLocks noGrp="1"/>
          </p:cNvSpPr>
          <p:nvPr>
            <p:ph type="sldNum" sz="quarter" idx="12"/>
          </p:nvPr>
        </p:nvSpPr>
        <p:spPr/>
        <p:txBody>
          <a:bodyPr numCol="1"/>
          <a:lstStyle/>
          <a:p>
            <a:fld id="{C4B7AC93-7382-4073-B9A4-7F914B76275A}" type="slidenum">
              <a:rPr lang="fr-FR" altLang="fr-FR" smtClean="0"/>
              <a:t>‹N°›</a:t>
            </a:fld>
            <a:endParaRPr lang="fr-FR" altLang="fr-FR"/>
          </a:p>
        </p:txBody>
      </p:sp>
    </p:spTree>
    <p:extLst>
      <p:ext uri="{BB962C8B-B14F-4D97-AF65-F5344CB8AC3E}">
        <p14:creationId xmlns:p14="http://schemas.microsoft.com/office/powerpoint/2010/main" val="23984547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520712" y="569242"/>
            <a:ext cx="6520220" cy="2066590"/>
          </a:xfrm>
        </p:spPr>
        <p:txBody>
          <a:bodyPr numCol="1"/>
          <a:lstStyle/>
          <a:p>
            <a:r>
              <a:rPr lang="fr-FR" altLang="fr-FR"/>
              <a:t>Modifiez le style du titre</a:t>
            </a:r>
            <a:endParaRPr lang="en-US" dirty="0"/>
          </a:p>
        </p:txBody>
      </p:sp>
      <p:sp>
        <p:nvSpPr>
          <p:cNvPr id="3" name="Text Placeholder 2"/>
          <p:cNvSpPr>
            <a:spLocks noGrp="1"/>
          </p:cNvSpPr>
          <p:nvPr>
            <p:ph type="body" idx="1"/>
          </p:nvPr>
        </p:nvSpPr>
        <p:spPr>
          <a:xfrm>
            <a:off x="520713" y="2620980"/>
            <a:ext cx="3198096" cy="1284502"/>
          </a:xfrm>
        </p:spPr>
        <p:txBody>
          <a:bodyPr numCol="1"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fr-FR" altLang="fr-FR"/>
              <a:t>Modifier les styles du texte du masque</a:t>
            </a:r>
          </a:p>
        </p:txBody>
      </p:sp>
      <p:sp>
        <p:nvSpPr>
          <p:cNvPr id="4" name="Content Placeholder 3"/>
          <p:cNvSpPr>
            <a:spLocks noGrp="1"/>
          </p:cNvSpPr>
          <p:nvPr>
            <p:ph sz="half" idx="2"/>
          </p:nvPr>
        </p:nvSpPr>
        <p:spPr>
          <a:xfrm>
            <a:off x="520713" y="3905482"/>
            <a:ext cx="3198096" cy="5744375"/>
          </a:xfrm>
        </p:spPr>
        <p:txBody>
          <a:bodyPr numCol="1"/>
          <a:lstStyle/>
          <a:p>
            <a:pPr lvl="0"/>
            <a:r>
              <a:rPr lang="fr-FR" altLang="fr-FR"/>
              <a:t>Modifier les styles du texte du masque</a:t>
            </a:r>
          </a:p>
          <a:p>
            <a:pPr lvl="1"/>
            <a:r>
              <a:rPr lang="fr-FR" altLang="fr-FR"/>
              <a:t>Deuxième niveau</a:t>
            </a:r>
          </a:p>
          <a:p>
            <a:pPr lvl="2"/>
            <a:r>
              <a:rPr lang="fr-FR" altLang="fr-FR"/>
              <a:t>Troisième niveau</a:t>
            </a:r>
          </a:p>
          <a:p>
            <a:pPr lvl="3"/>
            <a:r>
              <a:rPr lang="fr-FR" altLang="fr-FR"/>
              <a:t>Quatrième niveau</a:t>
            </a:r>
          </a:p>
          <a:p>
            <a:pPr lvl="4"/>
            <a:r>
              <a:rPr lang="fr-FR" altLang="fr-FR"/>
              <a:t>Cinquième niveau</a:t>
            </a:r>
            <a:endParaRPr lang="en-US" dirty="0"/>
          </a:p>
        </p:txBody>
      </p:sp>
      <p:sp>
        <p:nvSpPr>
          <p:cNvPr id="5" name="Text Placeholder 4"/>
          <p:cNvSpPr>
            <a:spLocks noGrp="1"/>
          </p:cNvSpPr>
          <p:nvPr>
            <p:ph type="body" sz="quarter" idx="3"/>
          </p:nvPr>
        </p:nvSpPr>
        <p:spPr>
          <a:xfrm>
            <a:off x="3827086" y="2620980"/>
            <a:ext cx="3213847" cy="1284502"/>
          </a:xfrm>
        </p:spPr>
        <p:txBody>
          <a:bodyPr numCol="1"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fr-FR" altLang="fr-FR"/>
              <a:t>Modifier les styles du texte du masque</a:t>
            </a:r>
          </a:p>
        </p:txBody>
      </p:sp>
      <p:sp>
        <p:nvSpPr>
          <p:cNvPr id="6" name="Content Placeholder 5"/>
          <p:cNvSpPr>
            <a:spLocks noGrp="1"/>
          </p:cNvSpPr>
          <p:nvPr>
            <p:ph sz="quarter" idx="4"/>
          </p:nvPr>
        </p:nvSpPr>
        <p:spPr>
          <a:xfrm>
            <a:off x="3827086" y="3905482"/>
            <a:ext cx="3213847" cy="5744375"/>
          </a:xfrm>
        </p:spPr>
        <p:txBody>
          <a:bodyPr numCol="1"/>
          <a:lstStyle/>
          <a:p>
            <a:pPr lvl="0"/>
            <a:r>
              <a:rPr lang="fr-FR" altLang="fr-FR"/>
              <a:t>Modifier les styles du texte du masque</a:t>
            </a:r>
          </a:p>
          <a:p>
            <a:pPr lvl="1"/>
            <a:r>
              <a:rPr lang="fr-FR" altLang="fr-FR"/>
              <a:t>Deuxième niveau</a:t>
            </a:r>
          </a:p>
          <a:p>
            <a:pPr lvl="2"/>
            <a:r>
              <a:rPr lang="fr-FR" altLang="fr-FR"/>
              <a:t>Troisième niveau</a:t>
            </a:r>
          </a:p>
          <a:p>
            <a:pPr lvl="3"/>
            <a:r>
              <a:rPr lang="fr-FR" altLang="fr-FR"/>
              <a:t>Quatrième niveau</a:t>
            </a:r>
          </a:p>
          <a:p>
            <a:pPr lvl="4"/>
            <a:r>
              <a:rPr lang="fr-FR" altLang="fr-FR"/>
              <a:t>Cinquième niveau</a:t>
            </a:r>
            <a:endParaRPr lang="en-US" dirty="0"/>
          </a:p>
        </p:txBody>
      </p:sp>
      <p:sp>
        <p:nvSpPr>
          <p:cNvPr id="7" name="Date Placeholder 6"/>
          <p:cNvSpPr>
            <a:spLocks noGrp="1"/>
          </p:cNvSpPr>
          <p:nvPr>
            <p:ph type="dt" sz="half" idx="10"/>
          </p:nvPr>
        </p:nvSpPr>
        <p:spPr/>
        <p:txBody>
          <a:bodyPr numCol="1"/>
          <a:lstStyle/>
          <a:p>
            <a:fld id="{C41C1655-6513-42D5-BED6-9F4458CC79FF}" type="datetimeFigureOut">
              <a:rPr lang="fr-FR" altLang="fr-FR" smtClean="0"/>
              <a:t>20/11/2023</a:t>
            </a:fld>
            <a:endParaRPr lang="fr-FR" altLang="fr-FR"/>
          </a:p>
        </p:txBody>
      </p:sp>
      <p:sp>
        <p:nvSpPr>
          <p:cNvPr id="8" name="Footer Placeholder 7"/>
          <p:cNvSpPr>
            <a:spLocks noGrp="1"/>
          </p:cNvSpPr>
          <p:nvPr>
            <p:ph type="ftr" sz="quarter" idx="11"/>
          </p:nvPr>
        </p:nvSpPr>
        <p:spPr/>
        <p:txBody>
          <a:bodyPr numCol="1"/>
          <a:lstStyle/>
          <a:p>
            <a:endParaRPr lang="fr-FR" altLang="fr-FR"/>
          </a:p>
        </p:txBody>
      </p:sp>
      <p:sp>
        <p:nvSpPr>
          <p:cNvPr id="9" name="Slide Number Placeholder 8"/>
          <p:cNvSpPr>
            <a:spLocks noGrp="1"/>
          </p:cNvSpPr>
          <p:nvPr>
            <p:ph type="sldNum" sz="quarter" idx="12"/>
          </p:nvPr>
        </p:nvSpPr>
        <p:spPr/>
        <p:txBody>
          <a:bodyPr numCol="1"/>
          <a:lstStyle/>
          <a:p>
            <a:fld id="{C4B7AC93-7382-4073-B9A4-7F914B76275A}" type="slidenum">
              <a:rPr lang="fr-FR" altLang="fr-FR" smtClean="0"/>
              <a:t>‹N°›</a:t>
            </a:fld>
            <a:endParaRPr lang="fr-FR" altLang="fr-FR"/>
          </a:p>
        </p:txBody>
      </p:sp>
    </p:spTree>
    <p:extLst>
      <p:ext uri="{BB962C8B-B14F-4D97-AF65-F5344CB8AC3E}">
        <p14:creationId xmlns:p14="http://schemas.microsoft.com/office/powerpoint/2010/main" val="15855968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numCol="1"/>
          <a:lstStyle/>
          <a:p>
            <a:r>
              <a:rPr lang="fr-FR" altLang="fr-FR"/>
              <a:t>Modifiez le style du titre</a:t>
            </a:r>
            <a:endParaRPr lang="en-US" dirty="0"/>
          </a:p>
        </p:txBody>
      </p:sp>
      <p:sp>
        <p:nvSpPr>
          <p:cNvPr id="3" name="Date Placeholder 2"/>
          <p:cNvSpPr>
            <a:spLocks noGrp="1"/>
          </p:cNvSpPr>
          <p:nvPr>
            <p:ph type="dt" sz="half" idx="10"/>
          </p:nvPr>
        </p:nvSpPr>
        <p:spPr/>
        <p:txBody>
          <a:bodyPr numCol="1"/>
          <a:lstStyle/>
          <a:p>
            <a:fld id="{C41C1655-6513-42D5-BED6-9F4458CC79FF}" type="datetimeFigureOut">
              <a:rPr lang="fr-FR" altLang="fr-FR" smtClean="0"/>
              <a:t>20/11/2023</a:t>
            </a:fld>
            <a:endParaRPr lang="fr-FR" altLang="fr-FR"/>
          </a:p>
        </p:txBody>
      </p:sp>
      <p:sp>
        <p:nvSpPr>
          <p:cNvPr id="4" name="Footer Placeholder 3"/>
          <p:cNvSpPr>
            <a:spLocks noGrp="1"/>
          </p:cNvSpPr>
          <p:nvPr>
            <p:ph type="ftr" sz="quarter" idx="11"/>
          </p:nvPr>
        </p:nvSpPr>
        <p:spPr/>
        <p:txBody>
          <a:bodyPr numCol="1"/>
          <a:lstStyle/>
          <a:p>
            <a:endParaRPr lang="fr-FR" altLang="fr-FR"/>
          </a:p>
        </p:txBody>
      </p:sp>
      <p:sp>
        <p:nvSpPr>
          <p:cNvPr id="5" name="Slide Number Placeholder 4"/>
          <p:cNvSpPr>
            <a:spLocks noGrp="1"/>
          </p:cNvSpPr>
          <p:nvPr>
            <p:ph type="sldNum" sz="quarter" idx="12"/>
          </p:nvPr>
        </p:nvSpPr>
        <p:spPr/>
        <p:txBody>
          <a:bodyPr numCol="1"/>
          <a:lstStyle/>
          <a:p>
            <a:fld id="{C4B7AC93-7382-4073-B9A4-7F914B76275A}" type="slidenum">
              <a:rPr lang="fr-FR" altLang="fr-FR" smtClean="0"/>
              <a:t>‹N°›</a:t>
            </a:fld>
            <a:endParaRPr lang="fr-FR" altLang="fr-FR"/>
          </a:p>
        </p:txBody>
      </p:sp>
    </p:spTree>
    <p:extLst>
      <p:ext uri="{BB962C8B-B14F-4D97-AF65-F5344CB8AC3E}">
        <p14:creationId xmlns:p14="http://schemas.microsoft.com/office/powerpoint/2010/main" val="20254293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numCol="1"/>
          <a:lstStyle/>
          <a:p>
            <a:fld id="{C41C1655-6513-42D5-BED6-9F4458CC79FF}" type="datetimeFigureOut">
              <a:rPr lang="fr-FR" altLang="fr-FR" smtClean="0"/>
              <a:t>20/11/2023</a:t>
            </a:fld>
            <a:endParaRPr lang="fr-FR" altLang="fr-FR"/>
          </a:p>
        </p:txBody>
      </p:sp>
      <p:sp>
        <p:nvSpPr>
          <p:cNvPr id="3" name="Footer Placeholder 2"/>
          <p:cNvSpPr>
            <a:spLocks noGrp="1"/>
          </p:cNvSpPr>
          <p:nvPr>
            <p:ph type="ftr" sz="quarter" idx="11"/>
          </p:nvPr>
        </p:nvSpPr>
        <p:spPr/>
        <p:txBody>
          <a:bodyPr numCol="1"/>
          <a:lstStyle/>
          <a:p>
            <a:endParaRPr lang="fr-FR" altLang="fr-FR"/>
          </a:p>
        </p:txBody>
      </p:sp>
      <p:sp>
        <p:nvSpPr>
          <p:cNvPr id="4" name="Slide Number Placeholder 3"/>
          <p:cNvSpPr>
            <a:spLocks noGrp="1"/>
          </p:cNvSpPr>
          <p:nvPr>
            <p:ph type="sldNum" sz="quarter" idx="12"/>
          </p:nvPr>
        </p:nvSpPr>
        <p:spPr/>
        <p:txBody>
          <a:bodyPr numCol="1"/>
          <a:lstStyle/>
          <a:p>
            <a:fld id="{C4B7AC93-7382-4073-B9A4-7F914B76275A}" type="slidenum">
              <a:rPr lang="fr-FR" altLang="fr-FR" smtClean="0"/>
              <a:t>‹N°›</a:t>
            </a:fld>
            <a:endParaRPr lang="fr-FR" altLang="fr-FR"/>
          </a:p>
        </p:txBody>
      </p:sp>
    </p:spTree>
    <p:extLst>
      <p:ext uri="{BB962C8B-B14F-4D97-AF65-F5344CB8AC3E}">
        <p14:creationId xmlns:p14="http://schemas.microsoft.com/office/powerpoint/2010/main" val="25055028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numCol="1" anchor="b"/>
          <a:lstStyle>
            <a:lvl1pPr>
              <a:defRPr sz="2645"/>
            </a:lvl1pPr>
          </a:lstStyle>
          <a:p>
            <a:r>
              <a:rPr lang="fr-FR" altLang="fr-FR"/>
              <a:t>Modifiez le style du titre</a:t>
            </a:r>
            <a:endParaRPr lang="en-US" dirty="0"/>
          </a:p>
        </p:txBody>
      </p:sp>
      <p:sp>
        <p:nvSpPr>
          <p:cNvPr id="3" name="Content Placeholder 2"/>
          <p:cNvSpPr>
            <a:spLocks noGrp="1"/>
          </p:cNvSpPr>
          <p:nvPr>
            <p:ph idx="1"/>
          </p:nvPr>
        </p:nvSpPr>
        <p:spPr>
          <a:xfrm>
            <a:off x="3213847" y="1539425"/>
            <a:ext cx="3827085" cy="7598117"/>
          </a:xfrm>
        </p:spPr>
        <p:txBody>
          <a:bodyPr numCol="1"/>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fr-FR" altLang="fr-FR"/>
              <a:t>Modifier les styles du texte du masque</a:t>
            </a:r>
          </a:p>
          <a:p>
            <a:pPr lvl="1"/>
            <a:r>
              <a:rPr lang="fr-FR" altLang="fr-FR"/>
              <a:t>Deuxième niveau</a:t>
            </a:r>
          </a:p>
          <a:p>
            <a:pPr lvl="2"/>
            <a:r>
              <a:rPr lang="fr-FR" altLang="fr-FR"/>
              <a:t>Troisième niveau</a:t>
            </a:r>
          </a:p>
          <a:p>
            <a:pPr lvl="3"/>
            <a:r>
              <a:rPr lang="fr-FR" altLang="fr-FR"/>
              <a:t>Quatrième niveau</a:t>
            </a:r>
          </a:p>
          <a:p>
            <a:pPr lvl="4"/>
            <a:r>
              <a:rPr lang="fr-FR" altLang="fr-FR"/>
              <a:t>Cinquième niveau</a:t>
            </a:r>
            <a:endParaRPr lang="en-US" dirty="0"/>
          </a:p>
        </p:txBody>
      </p:sp>
      <p:sp>
        <p:nvSpPr>
          <p:cNvPr id="4" name="Text Placeholder 3"/>
          <p:cNvSpPr>
            <a:spLocks noGrp="1"/>
          </p:cNvSpPr>
          <p:nvPr>
            <p:ph type="body" sz="half" idx="2"/>
          </p:nvPr>
        </p:nvSpPr>
        <p:spPr>
          <a:xfrm>
            <a:off x="520712" y="3207544"/>
            <a:ext cx="2438192" cy="5942372"/>
          </a:xfrm>
        </p:spPr>
        <p:txBody>
          <a:bodyPr numCol="1"/>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fr-FR" altLang="fr-FR"/>
              <a:t>Modifier les styles du texte du masque</a:t>
            </a:r>
          </a:p>
        </p:txBody>
      </p:sp>
      <p:sp>
        <p:nvSpPr>
          <p:cNvPr id="5" name="Date Placeholder 4"/>
          <p:cNvSpPr>
            <a:spLocks noGrp="1"/>
          </p:cNvSpPr>
          <p:nvPr>
            <p:ph type="dt" sz="half" idx="10"/>
          </p:nvPr>
        </p:nvSpPr>
        <p:spPr/>
        <p:txBody>
          <a:bodyPr numCol="1"/>
          <a:lstStyle/>
          <a:p>
            <a:fld id="{C41C1655-6513-42D5-BED6-9F4458CC79FF}" type="datetimeFigureOut">
              <a:rPr lang="fr-FR" altLang="fr-FR" smtClean="0"/>
              <a:t>20/11/2023</a:t>
            </a:fld>
            <a:endParaRPr lang="fr-FR" altLang="fr-FR"/>
          </a:p>
        </p:txBody>
      </p:sp>
      <p:sp>
        <p:nvSpPr>
          <p:cNvPr id="6" name="Footer Placeholder 5"/>
          <p:cNvSpPr>
            <a:spLocks noGrp="1"/>
          </p:cNvSpPr>
          <p:nvPr>
            <p:ph type="ftr" sz="quarter" idx="11"/>
          </p:nvPr>
        </p:nvSpPr>
        <p:spPr/>
        <p:txBody>
          <a:bodyPr numCol="1"/>
          <a:lstStyle/>
          <a:p>
            <a:endParaRPr lang="fr-FR" altLang="fr-FR"/>
          </a:p>
        </p:txBody>
      </p:sp>
      <p:sp>
        <p:nvSpPr>
          <p:cNvPr id="7" name="Slide Number Placeholder 6"/>
          <p:cNvSpPr>
            <a:spLocks noGrp="1"/>
          </p:cNvSpPr>
          <p:nvPr>
            <p:ph type="sldNum" sz="quarter" idx="12"/>
          </p:nvPr>
        </p:nvSpPr>
        <p:spPr/>
        <p:txBody>
          <a:bodyPr numCol="1"/>
          <a:lstStyle/>
          <a:p>
            <a:fld id="{C4B7AC93-7382-4073-B9A4-7F914B76275A}" type="slidenum">
              <a:rPr lang="fr-FR" altLang="fr-FR" smtClean="0"/>
              <a:t>‹N°›</a:t>
            </a:fld>
            <a:endParaRPr lang="fr-FR" altLang="fr-FR"/>
          </a:p>
        </p:txBody>
      </p:sp>
    </p:spTree>
    <p:extLst>
      <p:ext uri="{BB962C8B-B14F-4D97-AF65-F5344CB8AC3E}">
        <p14:creationId xmlns:p14="http://schemas.microsoft.com/office/powerpoint/2010/main" val="24927446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numCol="1" anchor="b"/>
          <a:lstStyle>
            <a:lvl1pPr>
              <a:defRPr sz="2645"/>
            </a:lvl1pPr>
          </a:lstStyle>
          <a:p>
            <a:r>
              <a:rPr lang="fr-FR" altLang="fr-FR"/>
              <a:t>Modifiez le style du titre</a:t>
            </a:r>
            <a:endParaRPr lang="en-US" dirty="0"/>
          </a:p>
        </p:txBody>
      </p:sp>
      <p:sp>
        <p:nvSpPr>
          <p:cNvPr id="3" name="Picture Placeholder 2"/>
          <p:cNvSpPr>
            <a:spLocks noGrp="1" noChangeAspect="1"/>
          </p:cNvSpPr>
          <p:nvPr>
            <p:ph type="pic" idx="1"/>
          </p:nvPr>
        </p:nvSpPr>
        <p:spPr>
          <a:xfrm>
            <a:off x="3213847" y="1539425"/>
            <a:ext cx="3827085" cy="7598117"/>
          </a:xfrm>
        </p:spPr>
        <p:txBody>
          <a:bodyPr numCol="1" anchor="t"/>
          <a:lstStyle>
            <a:lvl1pPr marL="0" indent="0">
              <a:buNone/>
              <a:defRPr sz="2645"/>
            </a:lvl1pPr>
            <a:lvl2pPr marL="377967" indent="0">
              <a:buNone/>
              <a:defRPr sz="2315"/>
            </a:lvl2pPr>
            <a:lvl3pPr marL="755934" indent="0">
              <a:buNone/>
              <a:defRPr sz="1984"/>
            </a:lvl3pPr>
            <a:lvl4pPr marL="1133902" indent="0">
              <a:buNone/>
              <a:defRPr sz="1653"/>
            </a:lvl4pPr>
            <a:lvl5pPr marL="1511869" indent="0">
              <a:buNone/>
              <a:defRPr sz="1653"/>
            </a:lvl5pPr>
            <a:lvl6pPr marL="1889836" indent="0">
              <a:buNone/>
              <a:defRPr sz="1653"/>
            </a:lvl6pPr>
            <a:lvl7pPr marL="2267803" indent="0">
              <a:buNone/>
              <a:defRPr sz="1653"/>
            </a:lvl7pPr>
            <a:lvl8pPr marL="2645771" indent="0">
              <a:buNone/>
              <a:defRPr sz="1653"/>
            </a:lvl8pPr>
            <a:lvl9pPr marL="3023738" indent="0">
              <a:buNone/>
              <a:defRPr sz="1653"/>
            </a:lvl9pPr>
          </a:lstStyle>
          <a:p>
            <a:r>
              <a:rPr lang="fr-FR" altLang="fr-FR"/>
              <a:t>Cliquez sur l'icône pour ajouter une image</a:t>
            </a:r>
            <a:endParaRPr lang="en-US" dirty="0"/>
          </a:p>
        </p:txBody>
      </p:sp>
      <p:sp>
        <p:nvSpPr>
          <p:cNvPr id="4" name="Text Placeholder 3"/>
          <p:cNvSpPr>
            <a:spLocks noGrp="1"/>
          </p:cNvSpPr>
          <p:nvPr>
            <p:ph type="body" sz="half" idx="2"/>
          </p:nvPr>
        </p:nvSpPr>
        <p:spPr>
          <a:xfrm>
            <a:off x="520712" y="3207544"/>
            <a:ext cx="2438192" cy="5942372"/>
          </a:xfrm>
        </p:spPr>
        <p:txBody>
          <a:bodyPr numCol="1"/>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fr-FR" altLang="fr-FR"/>
              <a:t>Modifier les styles du texte du masque</a:t>
            </a:r>
          </a:p>
        </p:txBody>
      </p:sp>
      <p:sp>
        <p:nvSpPr>
          <p:cNvPr id="5" name="Date Placeholder 4"/>
          <p:cNvSpPr>
            <a:spLocks noGrp="1"/>
          </p:cNvSpPr>
          <p:nvPr>
            <p:ph type="dt" sz="half" idx="10"/>
          </p:nvPr>
        </p:nvSpPr>
        <p:spPr/>
        <p:txBody>
          <a:bodyPr numCol="1"/>
          <a:lstStyle/>
          <a:p>
            <a:fld id="{C41C1655-6513-42D5-BED6-9F4458CC79FF}" type="datetimeFigureOut">
              <a:rPr lang="fr-FR" altLang="fr-FR" smtClean="0"/>
              <a:t>20/11/2023</a:t>
            </a:fld>
            <a:endParaRPr lang="fr-FR" altLang="fr-FR"/>
          </a:p>
        </p:txBody>
      </p:sp>
      <p:sp>
        <p:nvSpPr>
          <p:cNvPr id="6" name="Footer Placeholder 5"/>
          <p:cNvSpPr>
            <a:spLocks noGrp="1"/>
          </p:cNvSpPr>
          <p:nvPr>
            <p:ph type="ftr" sz="quarter" idx="11"/>
          </p:nvPr>
        </p:nvSpPr>
        <p:spPr/>
        <p:txBody>
          <a:bodyPr numCol="1"/>
          <a:lstStyle/>
          <a:p>
            <a:endParaRPr lang="fr-FR" altLang="fr-FR"/>
          </a:p>
        </p:txBody>
      </p:sp>
      <p:sp>
        <p:nvSpPr>
          <p:cNvPr id="7" name="Slide Number Placeholder 6"/>
          <p:cNvSpPr>
            <a:spLocks noGrp="1"/>
          </p:cNvSpPr>
          <p:nvPr>
            <p:ph type="sldNum" sz="quarter" idx="12"/>
          </p:nvPr>
        </p:nvSpPr>
        <p:spPr/>
        <p:txBody>
          <a:bodyPr numCol="1"/>
          <a:lstStyle/>
          <a:p>
            <a:fld id="{C4B7AC93-7382-4073-B9A4-7F914B76275A}" type="slidenum">
              <a:rPr lang="fr-FR" altLang="fr-FR" smtClean="0"/>
              <a:t>‹N°›</a:t>
            </a:fld>
            <a:endParaRPr lang="fr-FR" altLang="fr-FR"/>
          </a:p>
        </p:txBody>
      </p:sp>
    </p:spTree>
    <p:extLst>
      <p:ext uri="{BB962C8B-B14F-4D97-AF65-F5344CB8AC3E}">
        <p14:creationId xmlns:p14="http://schemas.microsoft.com/office/powerpoint/2010/main" val="24392830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69242"/>
            <a:ext cx="6520220" cy="2066590"/>
          </a:xfrm>
          <a:prstGeom prst="rect">
            <a:avLst/>
          </a:prstGeom>
        </p:spPr>
        <p:txBody>
          <a:bodyPr vert="horz" lIns="91440" tIns="45720" rIns="91440" bIns="45720" numCol="1" rtlCol="0" anchor="ctr">
            <a:normAutofit/>
          </a:bodyPr>
          <a:lstStyle/>
          <a:p>
            <a:r>
              <a:rPr lang="fr-FR" altLang="fr-FR"/>
              <a:t>Modifiez le style du titre</a:t>
            </a:r>
            <a:endParaRPr lang="en-US" dirty="0"/>
          </a:p>
        </p:txBody>
      </p:sp>
      <p:sp>
        <p:nvSpPr>
          <p:cNvPr id="3" name="Text Placeholder 2"/>
          <p:cNvSpPr>
            <a:spLocks noGrp="1"/>
          </p:cNvSpPr>
          <p:nvPr>
            <p:ph type="body" idx="1"/>
          </p:nvPr>
        </p:nvSpPr>
        <p:spPr>
          <a:xfrm>
            <a:off x="519728" y="2846200"/>
            <a:ext cx="6520220" cy="6783857"/>
          </a:xfrm>
          <a:prstGeom prst="rect">
            <a:avLst/>
          </a:prstGeom>
        </p:spPr>
        <p:txBody>
          <a:bodyPr vert="horz" lIns="91440" tIns="45720" rIns="91440" bIns="45720" numCol="1" rtlCol="0">
            <a:normAutofit/>
          </a:bodyPr>
          <a:lstStyle/>
          <a:p>
            <a:pPr lvl="0"/>
            <a:r>
              <a:rPr lang="fr-FR" altLang="fr-FR"/>
              <a:t>Modifier les styles du texte du masque</a:t>
            </a:r>
          </a:p>
          <a:p>
            <a:pPr lvl="1"/>
            <a:r>
              <a:rPr lang="fr-FR" altLang="fr-FR"/>
              <a:t>Deuxième niveau</a:t>
            </a:r>
          </a:p>
          <a:p>
            <a:pPr lvl="2"/>
            <a:r>
              <a:rPr lang="fr-FR" altLang="fr-FR"/>
              <a:t>Troisième niveau</a:t>
            </a:r>
          </a:p>
          <a:p>
            <a:pPr lvl="3"/>
            <a:r>
              <a:rPr lang="fr-FR" altLang="fr-FR"/>
              <a:t>Quatrième niveau</a:t>
            </a:r>
          </a:p>
          <a:p>
            <a:pPr lvl="4"/>
            <a:r>
              <a:rPr lang="fr-FR" altLang="fr-FR"/>
              <a:t>Cinquième niveau</a:t>
            </a:r>
            <a:endParaRPr lang="en-US" dirty="0"/>
          </a:p>
        </p:txBody>
      </p:sp>
      <p:sp>
        <p:nvSpPr>
          <p:cNvPr id="4" name="Date Placeholder 3"/>
          <p:cNvSpPr>
            <a:spLocks noGrp="1"/>
          </p:cNvSpPr>
          <p:nvPr>
            <p:ph type="dt" sz="half" idx="2"/>
          </p:nvPr>
        </p:nvSpPr>
        <p:spPr>
          <a:xfrm>
            <a:off x="519728" y="9909729"/>
            <a:ext cx="1700927" cy="569240"/>
          </a:xfrm>
          <a:prstGeom prst="rect">
            <a:avLst/>
          </a:prstGeom>
        </p:spPr>
        <p:txBody>
          <a:bodyPr vert="horz" lIns="91440" tIns="45720" rIns="91440" bIns="45720" numCol="1" rtlCol="0" anchor="ctr"/>
          <a:lstStyle>
            <a:lvl1pPr algn="l">
              <a:defRPr sz="992">
                <a:solidFill>
                  <a:schemeClr val="tx1">
                    <a:tint val="75000"/>
                  </a:schemeClr>
                </a:solidFill>
              </a:defRPr>
            </a:lvl1pPr>
          </a:lstStyle>
          <a:p>
            <a:fld id="{C41C1655-6513-42D5-BED6-9F4458CC79FF}" type="datetimeFigureOut">
              <a:rPr lang="fr-FR" altLang="fr-FR" smtClean="0"/>
              <a:t>20/11/2023</a:t>
            </a:fld>
            <a:endParaRPr lang="fr-FR" altLang="fr-FR"/>
          </a:p>
        </p:txBody>
      </p:sp>
      <p:sp>
        <p:nvSpPr>
          <p:cNvPr id="5" name="Footer Placeholder 4"/>
          <p:cNvSpPr>
            <a:spLocks noGrp="1"/>
          </p:cNvSpPr>
          <p:nvPr>
            <p:ph type="ftr" sz="quarter" idx="3"/>
          </p:nvPr>
        </p:nvSpPr>
        <p:spPr>
          <a:xfrm>
            <a:off x="2504143" y="9909729"/>
            <a:ext cx="2551390" cy="569240"/>
          </a:xfrm>
          <a:prstGeom prst="rect">
            <a:avLst/>
          </a:prstGeom>
        </p:spPr>
        <p:txBody>
          <a:bodyPr vert="horz" lIns="91440" tIns="45720" rIns="91440" bIns="45720" numCol="1" rtlCol="0" anchor="ctr"/>
          <a:lstStyle>
            <a:lvl1pPr algn="ctr">
              <a:defRPr sz="992">
                <a:solidFill>
                  <a:schemeClr val="tx1">
                    <a:tint val="75000"/>
                  </a:schemeClr>
                </a:solidFill>
              </a:defRPr>
            </a:lvl1pPr>
          </a:lstStyle>
          <a:p>
            <a:endParaRPr lang="fr-FR" altLang="fr-FR"/>
          </a:p>
        </p:txBody>
      </p:sp>
      <p:sp>
        <p:nvSpPr>
          <p:cNvPr id="6" name="Slide Number Placeholder 5"/>
          <p:cNvSpPr>
            <a:spLocks noGrp="1"/>
          </p:cNvSpPr>
          <p:nvPr>
            <p:ph type="sldNum" sz="quarter" idx="4"/>
          </p:nvPr>
        </p:nvSpPr>
        <p:spPr>
          <a:xfrm>
            <a:off x="5339020" y="9909729"/>
            <a:ext cx="1700927" cy="569240"/>
          </a:xfrm>
          <a:prstGeom prst="rect">
            <a:avLst/>
          </a:prstGeom>
        </p:spPr>
        <p:txBody>
          <a:bodyPr vert="horz" lIns="91440" tIns="45720" rIns="91440" bIns="45720" numCol="1" rtlCol="0" anchor="ctr"/>
          <a:lstStyle>
            <a:lvl1pPr algn="r">
              <a:defRPr sz="992">
                <a:solidFill>
                  <a:schemeClr val="tx1">
                    <a:tint val="75000"/>
                  </a:schemeClr>
                </a:solidFill>
              </a:defRPr>
            </a:lvl1pPr>
          </a:lstStyle>
          <a:p>
            <a:fld id="{C4B7AC93-7382-4073-B9A4-7F914B76275A}" type="slidenum">
              <a:rPr lang="fr-FR" altLang="fr-FR" smtClean="0"/>
              <a:t>‹N°›</a:t>
            </a:fld>
            <a:endParaRPr lang="fr-FR" altLang="fr-FR"/>
          </a:p>
        </p:txBody>
      </p:sp>
    </p:spTree>
    <p:extLst>
      <p:ext uri="{BB962C8B-B14F-4D97-AF65-F5344CB8AC3E}">
        <p14:creationId xmlns:p14="http://schemas.microsoft.com/office/powerpoint/2010/main" val="1691836011"/>
      </p:ext>
    </p:extLst>
  </p:cSld>
  <p:clrMap bg1="lt1" tx1="dk1" bg2="lt2" tx2="dk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txStyles>
    <p:titleStyle>
      <a:lvl1pPr algn="l" defTabSz="755934" rtl="0" eaLnBrk="1" latinLnBrk="0" hangingPunct="1">
        <a:lnSpc>
          <a:spcPct val="90000"/>
        </a:lnSpc>
        <a:spcBef>
          <a:spcPct val="0"/>
        </a:spcBef>
        <a:buNone/>
        <a:defRPr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p:bodyStyle>
    <p:otherStyle>
      <a:defPPr>
        <a:defRPr lang="en-US"/>
      </a:defPPr>
      <a:lvl1pPr marL="0" algn="l" defTabSz="755934" rtl="0" eaLnBrk="1" latinLnBrk="0" hangingPunct="1">
        <a:defRPr sz="1488" kern="1200">
          <a:solidFill>
            <a:schemeClr val="tx1"/>
          </a:solidFill>
          <a:latin typeface="+mn-lt"/>
          <a:ea typeface="+mn-ea"/>
          <a:cs typeface="+mn-cs"/>
        </a:defRPr>
      </a:lvl1pPr>
      <a:lvl2pPr marL="377967" algn="l" defTabSz="755934" rtl="0" eaLnBrk="1" latinLnBrk="0" hangingPunct="1">
        <a:defRPr sz="1488" kern="1200">
          <a:solidFill>
            <a:schemeClr val="tx1"/>
          </a:solidFill>
          <a:latin typeface="+mn-lt"/>
          <a:ea typeface="+mn-ea"/>
          <a:cs typeface="+mn-cs"/>
        </a:defRPr>
      </a:lvl2pPr>
      <a:lvl3pPr marL="755934" algn="l" defTabSz="755934" rtl="0" eaLnBrk="1" latinLnBrk="0" hangingPunct="1">
        <a:defRPr sz="1488" kern="1200">
          <a:solidFill>
            <a:schemeClr val="tx1"/>
          </a:solidFill>
          <a:latin typeface="+mn-lt"/>
          <a:ea typeface="+mn-ea"/>
          <a:cs typeface="+mn-cs"/>
        </a:defRPr>
      </a:lvl3pPr>
      <a:lvl4pPr marL="1133902" algn="l" defTabSz="755934" rtl="0" eaLnBrk="1" latinLnBrk="0" hangingPunct="1">
        <a:defRPr sz="1488" kern="1200">
          <a:solidFill>
            <a:schemeClr val="tx1"/>
          </a:solidFill>
          <a:latin typeface="+mn-lt"/>
          <a:ea typeface="+mn-ea"/>
          <a:cs typeface="+mn-cs"/>
        </a:defRPr>
      </a:lvl4pPr>
      <a:lvl5pPr marL="1511869" algn="l" defTabSz="755934" rtl="0" eaLnBrk="1" latinLnBrk="0" hangingPunct="1">
        <a:defRPr sz="1488" kern="1200">
          <a:solidFill>
            <a:schemeClr val="tx1"/>
          </a:solidFill>
          <a:latin typeface="+mn-lt"/>
          <a:ea typeface="+mn-ea"/>
          <a:cs typeface="+mn-cs"/>
        </a:defRPr>
      </a:lvl5pPr>
      <a:lvl6pPr marL="1889836" algn="l" defTabSz="755934" rtl="0" eaLnBrk="1" latinLnBrk="0" hangingPunct="1">
        <a:defRPr sz="1488" kern="1200">
          <a:solidFill>
            <a:schemeClr val="tx1"/>
          </a:solidFill>
          <a:latin typeface="+mn-lt"/>
          <a:ea typeface="+mn-ea"/>
          <a:cs typeface="+mn-cs"/>
        </a:defRPr>
      </a:lvl6pPr>
      <a:lvl7pPr marL="2267803" algn="l" defTabSz="755934" rtl="0" eaLnBrk="1" latinLnBrk="0" hangingPunct="1">
        <a:defRPr sz="1488" kern="1200">
          <a:solidFill>
            <a:schemeClr val="tx1"/>
          </a:solidFill>
          <a:latin typeface="+mn-lt"/>
          <a:ea typeface="+mn-ea"/>
          <a:cs typeface="+mn-cs"/>
        </a:defRPr>
      </a:lvl7pPr>
      <a:lvl8pPr marL="2645771" algn="l" defTabSz="755934" rtl="0" eaLnBrk="1" latinLnBrk="0" hangingPunct="1">
        <a:defRPr sz="1488" kern="1200">
          <a:solidFill>
            <a:schemeClr val="tx1"/>
          </a:solidFill>
          <a:latin typeface="+mn-lt"/>
          <a:ea typeface="+mn-ea"/>
          <a:cs typeface="+mn-cs"/>
        </a:defRPr>
      </a:lvl8pPr>
      <a:lvl9pPr marL="3023738" algn="l" defTabSz="755934" rtl="0" eaLnBrk="1" latinLnBrk="0" hangingPunct="1">
        <a:defRPr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36008801-A0AD-4E3C-A9C1-75DF5CB4870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17" y="1238"/>
            <a:ext cx="7559040" cy="10689336"/>
          </a:xfrm>
          <a:prstGeom prst="rect">
            <a:avLst/>
          </a:prstGeom>
        </p:spPr>
      </p:pic>
      <p:sp>
        <p:nvSpPr>
          <p:cNvPr id="5" name="Zone de texte 2"/>
          <p:cNvSpPr txBox="1">
            <a:spLocks noChangeArrowheads="1"/>
          </p:cNvSpPr>
          <p:nvPr/>
        </p:nvSpPr>
        <p:spPr>
          <a:xfrm>
            <a:off x="195620" y="3655054"/>
            <a:ext cx="7143750" cy="5963652"/>
          </a:xfrm>
          <a:prstGeom prst="rect">
            <a:avLst/>
          </a:prstGeom>
          <a:noFill/>
          <a:ln w="9525">
            <a:noFill/>
            <a:miter lim="800000"/>
            <a:headEnd/>
            <a:tailEnd/>
          </a:ln>
        </p:spPr>
        <p:txBody>
          <a:bodyPr rot="0" vert="horz" wrap="square" lIns="91440" tIns="45720" rIns="91440" bIns="45720" numCol="1" anchor="t" anchorCtr="0">
            <a:noAutofit/>
          </a:bodyPr>
          <a:lstStyle/>
          <a:p>
            <a:pPr>
              <a:spcAft>
                <a:spcPts val="0"/>
              </a:spcAft>
            </a:pPr>
            <a:r>
              <a:rPr sz="1200" b="1" dirty="0">
                <a:solidFill>
                  <a:srgbClr val="1C70B8"/>
                </a:solidFill>
                <a:latin typeface="Barlow" panose="00000500000000000000" pitchFamily="2" charset="0"/>
              </a:rPr>
              <a:t>Ce </a:t>
            </a:r>
            <a:r>
              <a:rPr sz="1200" b="1" dirty="0" err="1">
                <a:solidFill>
                  <a:srgbClr val="1C70B8"/>
                </a:solidFill>
                <a:latin typeface="Barlow" panose="00000500000000000000" pitchFamily="2" charset="0"/>
              </a:rPr>
              <a:t>diplômé</a:t>
            </a:r>
            <a:r>
              <a:rPr sz="1200" b="1" dirty="0">
                <a:solidFill>
                  <a:srgbClr val="1C70B8"/>
                </a:solidFill>
                <a:latin typeface="Barlow" panose="00000500000000000000" pitchFamily="2" charset="0"/>
              </a:rPr>
              <a:t>...</a:t>
            </a:r>
            <a:r>
              <a:rPr lang="fr-FR" sz="1200" b="1" dirty="0">
                <a:solidFill>
                  <a:srgbClr val="1C70B8"/>
                </a:solidFill>
                <a:latin typeface="Barlow" panose="00000500000000000000" pitchFamily="2" charset="0"/>
              </a:rPr>
              <a:t>Q</a:t>
            </a:r>
            <a:r>
              <a:rPr sz="1200" b="1" dirty="0" err="1">
                <a:solidFill>
                  <a:srgbClr val="1C70B8"/>
                </a:solidFill>
                <a:latin typeface="Barlow" panose="00000500000000000000" pitchFamily="2" charset="0"/>
              </a:rPr>
              <a:t>ui</a:t>
            </a:r>
            <a:r>
              <a:rPr sz="1200" b="1" dirty="0">
                <a:solidFill>
                  <a:srgbClr val="1C70B8"/>
                </a:solidFill>
                <a:latin typeface="Barlow" panose="00000500000000000000" pitchFamily="2" charset="0"/>
              </a:rPr>
              <a:t> </a:t>
            </a:r>
            <a:r>
              <a:rPr sz="1200" b="1" dirty="0" err="1">
                <a:solidFill>
                  <a:srgbClr val="1C70B8"/>
                </a:solidFill>
                <a:latin typeface="Barlow" panose="00000500000000000000" pitchFamily="2" charset="0"/>
              </a:rPr>
              <a:t>est-il</a:t>
            </a:r>
            <a:r>
              <a:rPr sz="1200" b="1" dirty="0">
                <a:solidFill>
                  <a:srgbClr val="1C70B8"/>
                </a:solidFill>
                <a:latin typeface="Barlow" panose="00000500000000000000" pitchFamily="2" charset="0"/>
              </a:rPr>
              <a:t> ? </a:t>
            </a:r>
            <a:br>
              <a:rPr lang="fr-FR" sz="1200" b="1" dirty="0">
                <a:solidFill>
                  <a:srgbClr val="1C70B8"/>
                </a:solidFill>
                <a:latin typeface="Barlow" panose="00000500000000000000" pitchFamily="2" charset="0"/>
              </a:rPr>
            </a:br>
            <a:endParaRPr lang="fr-FR" altLang="fr-FR" sz="1200" b="1" dirty="0">
              <a:effectLst/>
              <a:latin typeface="Barlow" panose="00000500000000000000" pitchFamily="2" charset="0"/>
              <a:ea typeface="MS Mincho"/>
              <a:cs typeface="Calibri" panose="020F0502020204030204" pitchFamily="34" charset="0"/>
            </a:endParaRPr>
          </a:p>
          <a:p>
            <a:pPr>
              <a:spcAft>
                <a:spcPts val="0"/>
              </a:spcAft>
            </a:pPr>
            <a:r>
              <a:rPr lang="fr-FR" sz="1000" dirty="0">
                <a:effectLst/>
                <a:latin typeface="Barlow" panose="00000500000000000000" pitchFamily="2" charset="0"/>
                <a:ea typeface="MS Mincho"/>
                <a:cs typeface="Arial" panose="020B0604020202020204" pitchFamily="34" charset="0"/>
              </a:rPr>
              <a:t>Ce professionnel assume des activités de chantier, de construction, d’équipements industriels, de maintenance.</a:t>
            </a:r>
            <a:endParaRPr lang="fr-FR" sz="1000" dirty="0">
              <a:effectLst/>
              <a:latin typeface="Barlow" panose="00000500000000000000" pitchFamily="2" charset="0"/>
              <a:ea typeface="MS Mincho"/>
            </a:endParaRPr>
          </a:p>
          <a:p>
            <a:pPr algn="just"/>
            <a:r>
              <a:rPr lang="fr-FR" sz="1000" dirty="0">
                <a:effectLst/>
                <a:latin typeface="Barlow" panose="00000500000000000000" pitchFamily="2" charset="0"/>
                <a:ea typeface="MS Mincho"/>
                <a:cs typeface="Arial" panose="020B0604020202020204" pitchFamily="34" charset="0"/>
              </a:rPr>
              <a:t>Ces activités s’exercent sous la responsabilité d’un agent de niveau de qualification supérieur et, au terme d’un temps de pratique professionnelle, en toute autonomie ou en tant que responsable d’une équipe.</a:t>
            </a:r>
            <a:endParaRPr lang="fr-FR" sz="1000" dirty="0">
              <a:effectLst/>
              <a:latin typeface="Barlow" panose="00000500000000000000" pitchFamily="2" charset="0"/>
              <a:ea typeface="MS Mincho"/>
            </a:endParaRPr>
          </a:p>
          <a:p>
            <a:pPr algn="just">
              <a:spcAft>
                <a:spcPts val="0"/>
              </a:spcAft>
            </a:pPr>
            <a:endParaRPr lang="fr-FR" altLang="fr-FR" sz="1200" b="1" dirty="0">
              <a:solidFill>
                <a:srgbClr val="FFC000"/>
              </a:solidFill>
              <a:effectLst/>
              <a:latin typeface="Barlow" panose="00000500000000000000" pitchFamily="2" charset="0"/>
              <a:ea typeface="MS Mincho"/>
              <a:cs typeface="Calibri" panose="020F0502020204030204" pitchFamily="34" charset="0"/>
            </a:endParaRPr>
          </a:p>
          <a:p>
            <a:pPr algn="just">
              <a:spcAft>
                <a:spcPts val="0"/>
              </a:spcAft>
            </a:pPr>
            <a:r>
              <a:rPr lang="fr-FR" altLang="fr-FR" sz="1200" b="1" dirty="0">
                <a:solidFill>
                  <a:srgbClr val="1C70B8"/>
                </a:solidFill>
                <a:effectLst/>
                <a:latin typeface="Barlow" panose="00000500000000000000" pitchFamily="2" charset="0"/>
                <a:ea typeface="MS Mincho"/>
                <a:cs typeface="Calibri" panose="020F0502020204030204" pitchFamily="34" charset="0"/>
              </a:rPr>
              <a:t>Pour quels secteurs d’activité ?</a:t>
            </a:r>
          </a:p>
          <a:p>
            <a:pPr algn="just">
              <a:spcAft>
                <a:spcPts val="0"/>
              </a:spcAft>
            </a:pPr>
            <a:endParaRPr lang="fr-FR" altLang="fr-FR" sz="1200" dirty="0">
              <a:solidFill>
                <a:srgbClr val="1C70B8"/>
              </a:solidFill>
              <a:effectLst/>
              <a:latin typeface="Barlow" panose="00000500000000000000" pitchFamily="2" charset="0"/>
              <a:ea typeface="MS Mincho"/>
            </a:endParaRPr>
          </a:p>
          <a:p>
            <a:r>
              <a:rPr lang="fr-FR" altLang="fr-FR" sz="1000" dirty="0">
                <a:effectLst/>
                <a:latin typeface="Barlow" panose="00000500000000000000" pitchFamily="2" charset="0"/>
                <a:ea typeface="MS Mincho"/>
                <a:cs typeface="Arial" panose="020B0604020202020204" pitchFamily="34" charset="0"/>
              </a:rPr>
              <a:t> </a:t>
            </a:r>
            <a:r>
              <a:rPr lang="fr-FR" sz="1000" dirty="0">
                <a:effectLst/>
                <a:latin typeface="Barlow" panose="00000500000000000000" pitchFamily="2" charset="0"/>
                <a:ea typeface="MS Mincho"/>
                <a:cs typeface="Arial" panose="020B0604020202020204" pitchFamily="34" charset="0"/>
              </a:rPr>
              <a:t>Les PME et PMI dans les secteurs de :</a:t>
            </a:r>
            <a:endParaRPr lang="fr-FR" sz="1000" dirty="0">
              <a:effectLst/>
              <a:latin typeface="Barlow" panose="00000500000000000000" pitchFamily="2" charset="0"/>
              <a:ea typeface="MS Mincho"/>
            </a:endParaRPr>
          </a:p>
          <a:p>
            <a:pPr marL="800100" lvl="1" indent="-342900">
              <a:buFont typeface="Wingdings" panose="05000000000000000000" pitchFamily="2" charset="2"/>
              <a:buChar char=""/>
            </a:pPr>
            <a:r>
              <a:rPr lang="fr-FR" sz="1000" dirty="0">
                <a:effectLst/>
                <a:latin typeface="Barlow" panose="00000500000000000000" pitchFamily="2" charset="0"/>
                <a:ea typeface="MS Mincho"/>
                <a:cs typeface="Arial" panose="020B0604020202020204" pitchFamily="34" charset="0"/>
              </a:rPr>
              <a:t>L’industrie,</a:t>
            </a:r>
            <a:endParaRPr lang="fr-FR" sz="1000" dirty="0">
              <a:effectLst/>
              <a:latin typeface="Barlow" panose="00000500000000000000" pitchFamily="2" charset="0"/>
              <a:ea typeface="MS Mincho"/>
            </a:endParaRPr>
          </a:p>
          <a:p>
            <a:pPr marL="800100" lvl="1" indent="-342900">
              <a:buFont typeface="Wingdings" panose="05000000000000000000" pitchFamily="2" charset="2"/>
              <a:buChar char=""/>
            </a:pPr>
            <a:r>
              <a:rPr lang="fr-FR" sz="1000" dirty="0">
                <a:effectLst/>
                <a:latin typeface="Barlow" panose="00000500000000000000" pitchFamily="2" charset="0"/>
                <a:ea typeface="MS Mincho"/>
                <a:cs typeface="Arial" panose="020B0604020202020204" pitchFamily="34" charset="0"/>
              </a:rPr>
              <a:t>Des services,</a:t>
            </a:r>
            <a:endParaRPr lang="fr-FR" sz="1000" dirty="0">
              <a:effectLst/>
              <a:latin typeface="Barlow" panose="00000500000000000000" pitchFamily="2" charset="0"/>
              <a:ea typeface="MS Mincho"/>
            </a:endParaRPr>
          </a:p>
          <a:p>
            <a:pPr marL="800100" lvl="1" indent="-342900">
              <a:buFont typeface="Wingdings" panose="05000000000000000000" pitchFamily="2" charset="2"/>
              <a:buChar char=""/>
            </a:pPr>
            <a:r>
              <a:rPr lang="fr-FR" sz="1000" dirty="0">
                <a:effectLst/>
                <a:latin typeface="Barlow" panose="00000500000000000000" pitchFamily="2" charset="0"/>
                <a:ea typeface="MS Mincho"/>
                <a:cs typeface="Arial" panose="020B0604020202020204" pitchFamily="34" charset="0"/>
              </a:rPr>
              <a:t>De l’habitat,</a:t>
            </a:r>
            <a:endParaRPr lang="fr-FR" sz="1000" dirty="0">
              <a:effectLst/>
              <a:latin typeface="Barlow" panose="00000500000000000000" pitchFamily="2" charset="0"/>
              <a:ea typeface="MS Mincho"/>
            </a:endParaRPr>
          </a:p>
          <a:p>
            <a:pPr marL="800100" lvl="1" indent="-342900">
              <a:buFont typeface="Wingdings" panose="05000000000000000000" pitchFamily="2" charset="2"/>
              <a:buChar char=""/>
            </a:pPr>
            <a:r>
              <a:rPr lang="fr-FR" sz="1000" dirty="0">
                <a:effectLst/>
                <a:latin typeface="Barlow" panose="00000500000000000000" pitchFamily="2" charset="0"/>
                <a:ea typeface="MS Mincho"/>
                <a:cs typeface="Arial" panose="020B0604020202020204" pitchFamily="34" charset="0"/>
              </a:rPr>
              <a:t>Du tertiaire</a:t>
            </a:r>
            <a:endParaRPr lang="fr-FR" sz="1000" dirty="0">
              <a:effectLst/>
              <a:latin typeface="Barlow" panose="00000500000000000000" pitchFamily="2" charset="0"/>
              <a:ea typeface="MS Mincho"/>
            </a:endParaRPr>
          </a:p>
          <a:p>
            <a:pPr marL="800100" lvl="1" indent="-342900">
              <a:buFont typeface="Wingdings" panose="05000000000000000000" pitchFamily="2" charset="2"/>
              <a:buChar char=""/>
            </a:pPr>
            <a:r>
              <a:rPr lang="fr-FR" sz="1000" dirty="0">
                <a:effectLst/>
                <a:latin typeface="Barlow" panose="00000500000000000000" pitchFamily="2" charset="0"/>
                <a:ea typeface="MS Mincho"/>
                <a:cs typeface="Arial" panose="020B0604020202020204" pitchFamily="34" charset="0"/>
              </a:rPr>
              <a:t>Des équipements publics.</a:t>
            </a:r>
            <a:endParaRPr lang="fr-FR" sz="1000" dirty="0">
              <a:effectLst/>
              <a:latin typeface="Barlow" panose="00000500000000000000" pitchFamily="2" charset="0"/>
              <a:ea typeface="MS Mincho"/>
            </a:endParaRPr>
          </a:p>
          <a:p>
            <a:pPr algn="just">
              <a:spcAft>
                <a:spcPts val="0"/>
              </a:spcAft>
            </a:pPr>
            <a:r>
              <a:rPr lang="fr-FR" altLang="fr-FR" sz="1200" b="1" dirty="0">
                <a:solidFill>
                  <a:srgbClr val="FFC000"/>
                </a:solidFill>
                <a:effectLst/>
                <a:latin typeface="Barlow" panose="00000500000000000000" pitchFamily="2" charset="0"/>
                <a:ea typeface="MS Mincho"/>
                <a:cs typeface="Calibri" panose="020F0502020204030204" pitchFamily="34" charset="0"/>
              </a:rPr>
              <a:t> </a:t>
            </a:r>
            <a:endParaRPr lang="fr-FR" altLang="fr-FR" sz="1200" dirty="0">
              <a:effectLst/>
              <a:latin typeface="Barlow" panose="00000500000000000000" pitchFamily="2" charset="0"/>
              <a:ea typeface="MS Mincho"/>
            </a:endParaRPr>
          </a:p>
          <a:p>
            <a:pPr>
              <a:spcAft>
                <a:spcPts val="0"/>
              </a:spcAft>
            </a:pPr>
            <a:r>
              <a:rPr sz="1200" b="1" dirty="0">
                <a:solidFill>
                  <a:srgbClr val="1C70B8"/>
                </a:solidFill>
                <a:latin typeface="Barlow" panose="00000500000000000000" pitchFamily="2" charset="0"/>
              </a:rPr>
              <a:t>Le BAC PRO </a:t>
            </a:r>
            <a:r>
              <a:rPr sz="1200" b="1" dirty="0" err="1">
                <a:solidFill>
                  <a:srgbClr val="1C70B8"/>
                </a:solidFill>
                <a:latin typeface="Barlow" panose="00000500000000000000" pitchFamily="2" charset="0"/>
              </a:rPr>
              <a:t>c'est</a:t>
            </a:r>
            <a:r>
              <a:rPr sz="1200" b="1" dirty="0">
                <a:solidFill>
                  <a:srgbClr val="1C70B8"/>
                </a:solidFill>
                <a:latin typeface="Barlow" panose="00000500000000000000" pitchFamily="2" charset="0"/>
              </a:rPr>
              <a:t> quoi ?</a:t>
            </a:r>
            <a:r>
              <a:rPr lang="fr-FR" sz="1200" b="1" dirty="0">
                <a:solidFill>
                  <a:srgbClr val="1C70B8"/>
                </a:solidFill>
                <a:latin typeface="Barlow" panose="00000500000000000000" pitchFamily="2" charset="0"/>
              </a:rPr>
              <a:t>	</a:t>
            </a:r>
            <a:r>
              <a:rPr sz="1200" b="1" dirty="0">
                <a:solidFill>
                  <a:srgbClr val="1C70B8"/>
                </a:solidFill>
                <a:latin typeface="Barlow" panose="00000500000000000000" pitchFamily="2" charset="0"/>
              </a:rPr>
              <a:t> </a:t>
            </a:r>
            <a:br>
              <a:rPr lang="fr-FR" sz="1200" b="1" dirty="0">
                <a:solidFill>
                  <a:srgbClr val="1C70B8"/>
                </a:solidFill>
                <a:latin typeface="Barlow" panose="00000500000000000000" pitchFamily="2" charset="0"/>
              </a:rPr>
            </a:br>
            <a:endParaRPr lang="fr-FR" sz="1200" b="1" dirty="0">
              <a:solidFill>
                <a:srgbClr val="1C70B8"/>
              </a:solidFill>
              <a:latin typeface="Barlow" panose="00000500000000000000" pitchFamily="2" charset="0"/>
            </a:endParaRPr>
          </a:p>
          <a:p>
            <a:pPr marL="800100" lvl="1" indent="-342900" algn="just">
              <a:buFont typeface="Wingdings" panose="05000000000000000000" pitchFamily="2" charset="2"/>
              <a:buChar char=""/>
            </a:pPr>
            <a:r>
              <a:rPr lang="fr-FR" sz="1000" dirty="0">
                <a:effectLst/>
                <a:latin typeface="Barlow" panose="00000500000000000000" pitchFamily="2" charset="0"/>
                <a:ea typeface="MS Mincho"/>
              </a:rPr>
              <a:t>Une formation de 3 ans axée sur une </a:t>
            </a:r>
            <a:r>
              <a:rPr lang="fr-FR" sz="1000" u="sng" dirty="0">
                <a:effectLst/>
                <a:latin typeface="Barlow" panose="00000500000000000000" pitchFamily="2" charset="0"/>
                <a:ea typeface="MS Mincho"/>
              </a:rPr>
              <a:t>spécialité choisie</a:t>
            </a:r>
            <a:r>
              <a:rPr lang="fr-FR" sz="1000" dirty="0">
                <a:effectLst/>
                <a:latin typeface="Barlow" panose="00000500000000000000" pitchFamily="2" charset="0"/>
                <a:ea typeface="MS Mincho"/>
              </a:rPr>
              <a:t> (il y en a environ 90)</a:t>
            </a:r>
          </a:p>
          <a:p>
            <a:pPr marL="800100" lvl="1" indent="-342900" algn="just">
              <a:buFont typeface="Wingdings" panose="05000000000000000000" pitchFamily="2" charset="2"/>
              <a:buChar char=""/>
            </a:pPr>
            <a:r>
              <a:rPr lang="fr-FR" sz="1000" dirty="0">
                <a:effectLst/>
                <a:latin typeface="Barlow" panose="00000500000000000000" pitchFamily="2" charset="0"/>
                <a:ea typeface="MS Mincho"/>
              </a:rPr>
              <a:t>22 semaines en milieu professionnel qui sont à valider</a:t>
            </a:r>
          </a:p>
          <a:p>
            <a:pPr marL="800100" lvl="1" indent="-342900" algn="just">
              <a:buFont typeface="Wingdings" panose="05000000000000000000" pitchFamily="2" charset="2"/>
              <a:buChar char=""/>
            </a:pPr>
            <a:r>
              <a:rPr lang="fr-FR" sz="1000" dirty="0">
                <a:effectLst/>
                <a:latin typeface="Barlow" panose="00000500000000000000" pitchFamily="2" charset="0"/>
                <a:ea typeface="MS Mincho"/>
              </a:rPr>
              <a:t>Des CCF (Contrôle en Cours de Formation)</a:t>
            </a:r>
          </a:p>
          <a:p>
            <a:pPr marL="800100" lvl="1" indent="-342900" algn="just">
              <a:buFont typeface="Wingdings" panose="05000000000000000000" pitchFamily="2" charset="2"/>
              <a:buChar char=""/>
            </a:pPr>
            <a:r>
              <a:rPr lang="fr-FR" sz="1000" dirty="0">
                <a:effectLst/>
                <a:latin typeface="Barlow" panose="00000500000000000000" pitchFamily="2" charset="0"/>
                <a:ea typeface="MS Mincho"/>
              </a:rPr>
              <a:t>Une formation S.S.T. (Sauveteur Secouriste du Travail), </a:t>
            </a:r>
          </a:p>
          <a:p>
            <a:pPr marL="800100" lvl="1" indent="-342900" algn="just">
              <a:buFont typeface="Wingdings" panose="05000000000000000000" pitchFamily="2" charset="2"/>
              <a:buChar char=""/>
            </a:pPr>
            <a:r>
              <a:rPr lang="fr-FR" sz="1000" dirty="0">
                <a:effectLst/>
                <a:latin typeface="Barlow" panose="00000500000000000000" pitchFamily="2" charset="0"/>
                <a:ea typeface="MS Mincho"/>
              </a:rPr>
              <a:t>Une habilitation électrique </a:t>
            </a:r>
          </a:p>
          <a:p>
            <a:pPr marL="800100" lvl="1" indent="-342900" algn="just">
              <a:buFont typeface="Wingdings" panose="05000000000000000000" pitchFamily="2" charset="2"/>
              <a:buChar char=""/>
            </a:pPr>
            <a:r>
              <a:rPr lang="fr-FR" sz="1000" dirty="0">
                <a:effectLst/>
                <a:latin typeface="Barlow" panose="00000500000000000000" pitchFamily="2" charset="0"/>
                <a:ea typeface="MS Mincho"/>
              </a:rPr>
              <a:t>Le BEP au bout de 2 ans : certification intermédiaire</a:t>
            </a:r>
          </a:p>
          <a:p>
            <a:pPr marL="800100" lvl="1" indent="-342900" algn="just">
              <a:buFont typeface="Wingdings" panose="05000000000000000000" pitchFamily="2" charset="2"/>
              <a:buChar char=""/>
            </a:pPr>
            <a:r>
              <a:rPr lang="fr-FR" sz="1000" dirty="0">
                <a:effectLst/>
                <a:latin typeface="Barlow" panose="00000500000000000000" pitchFamily="2" charset="0"/>
                <a:ea typeface="MS Mincho"/>
              </a:rPr>
              <a:t>Le Bac Pro à l’issue des 3 ans</a:t>
            </a:r>
          </a:p>
          <a:p>
            <a:pPr marL="800100" lvl="1" indent="-342900" algn="just">
              <a:buFont typeface="Wingdings" panose="05000000000000000000" pitchFamily="2" charset="2"/>
              <a:buChar char=""/>
            </a:pPr>
            <a:r>
              <a:rPr lang="fr-FR" sz="1000" dirty="0">
                <a:effectLst/>
                <a:latin typeface="Barlow" panose="00000500000000000000" pitchFamily="2" charset="0"/>
                <a:ea typeface="MS Mincho"/>
              </a:rPr>
              <a:t>L’obtention du diplôme est conditionnée à la moyenne de 10/20 mais il faut </a:t>
            </a:r>
            <a:r>
              <a:rPr lang="fr-FR" sz="1000" u="sng" dirty="0">
                <a:effectLst/>
                <a:latin typeface="Barlow" panose="00000500000000000000" pitchFamily="2" charset="0"/>
                <a:ea typeface="MS Mincho"/>
              </a:rPr>
              <a:t>au moins 10/20 en enseignement professionnel                                                                 </a:t>
            </a:r>
            <a:r>
              <a:rPr lang="fr-FR" sz="1000" dirty="0">
                <a:effectLst/>
                <a:latin typeface="Barlow" panose="00000500000000000000" pitchFamily="2" charset="0"/>
                <a:ea typeface="MS Mincho"/>
              </a:rPr>
              <a:t> </a:t>
            </a:r>
          </a:p>
          <a:p>
            <a:pPr marL="800100" lvl="1" indent="-342900" algn="just">
              <a:buFont typeface="Wingdings" panose="05000000000000000000" pitchFamily="2" charset="2"/>
              <a:buChar char=""/>
            </a:pPr>
            <a:r>
              <a:rPr lang="fr-FR" sz="1000" dirty="0">
                <a:effectLst/>
                <a:latin typeface="Barlow" panose="00000500000000000000" pitchFamily="2" charset="0"/>
                <a:ea typeface="MS Mincho"/>
              </a:rPr>
              <a:t>Un oral de rattrapage est prévu pour les jeunes qui ont entre 08 et 10</a:t>
            </a:r>
          </a:p>
          <a:p>
            <a:pPr lvl="1" algn="just"/>
            <a:endParaRPr lang="fr-FR" sz="1200" b="1" dirty="0">
              <a:solidFill>
                <a:srgbClr val="1C70B8"/>
              </a:solidFill>
              <a:latin typeface="Barlow" panose="00000500000000000000" pitchFamily="2" charset="0"/>
              <a:ea typeface="MS Mincho"/>
            </a:endParaRPr>
          </a:p>
          <a:p>
            <a:r>
              <a:rPr lang="fr-FR" sz="1200" b="1" dirty="0">
                <a:solidFill>
                  <a:srgbClr val="1C70B8"/>
                </a:solidFill>
                <a:effectLst/>
                <a:latin typeface="Barlow" panose="00000500000000000000" pitchFamily="2" charset="0"/>
                <a:ea typeface="MS Mincho"/>
              </a:rPr>
              <a:t>Que faire après le BAC PR</a:t>
            </a:r>
            <a:r>
              <a:rPr lang="fr-FR" sz="1200" b="1" dirty="0">
                <a:solidFill>
                  <a:srgbClr val="1C70B8"/>
                </a:solidFill>
                <a:latin typeface="Barlow" panose="00000500000000000000" pitchFamily="2" charset="0"/>
                <a:ea typeface="MS Mincho"/>
              </a:rPr>
              <a:t>O ?	 </a:t>
            </a:r>
            <a:br>
              <a:rPr lang="fr-FR" sz="1200" b="1" dirty="0">
                <a:solidFill>
                  <a:srgbClr val="1C70B8"/>
                </a:solidFill>
                <a:latin typeface="Barlow" panose="00000500000000000000" pitchFamily="2" charset="0"/>
                <a:ea typeface="MS Mincho"/>
              </a:rPr>
            </a:br>
            <a:endParaRPr lang="fr-FR" sz="1200" b="1" dirty="0">
              <a:solidFill>
                <a:srgbClr val="1C70B8"/>
              </a:solidFill>
              <a:latin typeface="Barlow" panose="00000500000000000000" pitchFamily="2" charset="0"/>
              <a:ea typeface="MS Mincho"/>
            </a:endParaRPr>
          </a:p>
          <a:p>
            <a:pPr marL="800100" lvl="1" indent="-342900">
              <a:buFont typeface="Wingdings" panose="05000000000000000000" pitchFamily="2" charset="2"/>
              <a:buChar char=""/>
            </a:pPr>
            <a:r>
              <a:rPr lang="fr-FR" sz="1000" dirty="0">
                <a:effectLst/>
                <a:latin typeface="Barlow" panose="00000500000000000000" pitchFamily="2" charset="0"/>
                <a:ea typeface="MS Mincho"/>
              </a:rPr>
              <a:t>Pour la majorité, un BTS et plus particulièrement en :</a:t>
            </a:r>
          </a:p>
          <a:p>
            <a:pPr marL="1257300" lvl="2" indent="-342900">
              <a:lnSpc>
                <a:spcPct val="115000"/>
              </a:lnSpc>
              <a:buFont typeface="Arial Narrow" panose="020B0606020202030204" pitchFamily="34" charset="0"/>
              <a:buChar char="-"/>
            </a:pPr>
            <a:r>
              <a:rPr lang="fr-FR" sz="1000" b="1" dirty="0">
                <a:effectLst/>
                <a:latin typeface="Barlow" panose="00000500000000000000" pitchFamily="2" charset="0"/>
                <a:ea typeface="Cambria" panose="02040503050406030204" pitchFamily="18" charset="0"/>
                <a:cs typeface="Times New Roman" panose="02020603050405020304" pitchFamily="18" charset="0"/>
              </a:rPr>
              <a:t>ET : E</a:t>
            </a:r>
            <a:r>
              <a:rPr lang="fr-FR" sz="1000" dirty="0">
                <a:effectLst/>
                <a:latin typeface="Barlow" panose="00000500000000000000" pitchFamily="2" charset="0"/>
                <a:ea typeface="Cambria" panose="02040503050406030204" pitchFamily="18" charset="0"/>
                <a:cs typeface="Times New Roman" panose="02020603050405020304" pitchFamily="18" charset="0"/>
              </a:rPr>
              <a:t>lectrotechnique</a:t>
            </a:r>
          </a:p>
          <a:p>
            <a:pPr marL="1257300" lvl="2" indent="-342900">
              <a:lnSpc>
                <a:spcPct val="115000"/>
              </a:lnSpc>
              <a:buFont typeface="Arial Narrow" panose="020B0606020202030204" pitchFamily="34" charset="0"/>
              <a:buChar char="-"/>
            </a:pPr>
            <a:r>
              <a:rPr lang="fr-FR" sz="1000" b="1" dirty="0">
                <a:effectLst/>
                <a:latin typeface="Barlow" panose="00000500000000000000" pitchFamily="2" charset="0"/>
                <a:ea typeface="Cambria" panose="02040503050406030204" pitchFamily="18" charset="0"/>
                <a:cs typeface="Times New Roman" panose="02020603050405020304" pitchFamily="18" charset="0"/>
              </a:rPr>
              <a:t>CRSA</a:t>
            </a:r>
            <a:r>
              <a:rPr lang="fr-FR" sz="1000" dirty="0">
                <a:effectLst/>
                <a:latin typeface="Barlow" panose="00000500000000000000" pitchFamily="2" charset="0"/>
                <a:ea typeface="Cambria" panose="02040503050406030204" pitchFamily="18" charset="0"/>
                <a:cs typeface="Times New Roman" panose="02020603050405020304" pitchFamily="18" charset="0"/>
              </a:rPr>
              <a:t> : </a:t>
            </a:r>
            <a:r>
              <a:rPr lang="fr-FR" sz="1000" b="1" dirty="0">
                <a:effectLst/>
                <a:latin typeface="Barlow" panose="00000500000000000000" pitchFamily="2" charset="0"/>
                <a:ea typeface="Cambria" panose="02040503050406030204" pitchFamily="18" charset="0"/>
                <a:cs typeface="Times New Roman" panose="02020603050405020304" pitchFamily="18" charset="0"/>
              </a:rPr>
              <a:t>C</a:t>
            </a:r>
            <a:r>
              <a:rPr lang="fr-FR" sz="1000" dirty="0">
                <a:effectLst/>
                <a:latin typeface="Barlow" panose="00000500000000000000" pitchFamily="2" charset="0"/>
                <a:ea typeface="Cambria" panose="02040503050406030204" pitchFamily="18" charset="0"/>
                <a:cs typeface="Times New Roman" panose="02020603050405020304" pitchFamily="18" charset="0"/>
              </a:rPr>
              <a:t>onception &amp; </a:t>
            </a:r>
            <a:r>
              <a:rPr lang="fr-FR" sz="1000" b="1" dirty="0">
                <a:effectLst/>
                <a:latin typeface="Barlow" panose="00000500000000000000" pitchFamily="2" charset="0"/>
                <a:ea typeface="Cambria" panose="02040503050406030204" pitchFamily="18" charset="0"/>
                <a:cs typeface="Times New Roman" panose="02020603050405020304" pitchFamily="18" charset="0"/>
              </a:rPr>
              <a:t>R</a:t>
            </a:r>
            <a:r>
              <a:rPr lang="fr-FR" sz="1000" dirty="0">
                <a:effectLst/>
                <a:latin typeface="Barlow" panose="00000500000000000000" pitchFamily="2" charset="0"/>
                <a:ea typeface="Cambria" panose="02040503050406030204" pitchFamily="18" charset="0"/>
                <a:cs typeface="Times New Roman" panose="02020603050405020304" pitchFamily="18" charset="0"/>
              </a:rPr>
              <a:t>éalisation de </a:t>
            </a:r>
            <a:r>
              <a:rPr lang="fr-FR" sz="1000" b="1" dirty="0">
                <a:effectLst/>
                <a:latin typeface="Barlow" panose="00000500000000000000" pitchFamily="2" charset="0"/>
                <a:ea typeface="Cambria" panose="02040503050406030204" pitchFamily="18" charset="0"/>
                <a:cs typeface="Times New Roman" panose="02020603050405020304" pitchFamily="18" charset="0"/>
              </a:rPr>
              <a:t>S</a:t>
            </a:r>
            <a:r>
              <a:rPr lang="fr-FR" sz="1000" dirty="0">
                <a:effectLst/>
                <a:latin typeface="Barlow" panose="00000500000000000000" pitchFamily="2" charset="0"/>
                <a:ea typeface="Cambria" panose="02040503050406030204" pitchFamily="18" charset="0"/>
                <a:cs typeface="Times New Roman" panose="02020603050405020304" pitchFamily="18" charset="0"/>
              </a:rPr>
              <a:t>ystèmes </a:t>
            </a:r>
            <a:r>
              <a:rPr lang="fr-FR" sz="1000" b="1" dirty="0">
                <a:effectLst/>
                <a:latin typeface="Barlow" panose="00000500000000000000" pitchFamily="2" charset="0"/>
                <a:ea typeface="Cambria" panose="02040503050406030204" pitchFamily="18" charset="0"/>
                <a:cs typeface="Times New Roman" panose="02020603050405020304" pitchFamily="18" charset="0"/>
              </a:rPr>
              <a:t>A</a:t>
            </a:r>
            <a:r>
              <a:rPr lang="fr-FR" sz="1000" dirty="0">
                <a:effectLst/>
                <a:latin typeface="Barlow" panose="00000500000000000000" pitchFamily="2" charset="0"/>
                <a:ea typeface="Cambria" panose="02040503050406030204" pitchFamily="18" charset="0"/>
                <a:cs typeface="Times New Roman" panose="02020603050405020304" pitchFamily="18" charset="0"/>
              </a:rPr>
              <a:t>utomatiques</a:t>
            </a:r>
          </a:p>
          <a:p>
            <a:pPr marL="1257300" lvl="2" indent="-342900">
              <a:lnSpc>
                <a:spcPct val="115000"/>
              </a:lnSpc>
              <a:buFont typeface="Arial Narrow" panose="020B0606020202030204" pitchFamily="34" charset="0"/>
              <a:buChar char="-"/>
            </a:pPr>
            <a:r>
              <a:rPr lang="fr-FR" sz="1000" b="1" dirty="0">
                <a:effectLst/>
                <a:latin typeface="Barlow" panose="00000500000000000000" pitchFamily="2" charset="0"/>
                <a:ea typeface="Cambria" panose="02040503050406030204" pitchFamily="18" charset="0"/>
                <a:cs typeface="Times New Roman" panose="02020603050405020304" pitchFamily="18" charset="0"/>
              </a:rPr>
              <a:t>SN</a:t>
            </a:r>
            <a:r>
              <a:rPr lang="fr-FR" sz="1000" dirty="0">
                <a:effectLst/>
                <a:latin typeface="Barlow" panose="00000500000000000000" pitchFamily="2" charset="0"/>
                <a:ea typeface="Cambria" panose="02040503050406030204" pitchFamily="18" charset="0"/>
                <a:cs typeface="Times New Roman" panose="02020603050405020304" pitchFamily="18" charset="0"/>
              </a:rPr>
              <a:t> : </a:t>
            </a:r>
            <a:r>
              <a:rPr lang="fr-FR" sz="1000" b="1" dirty="0">
                <a:effectLst/>
                <a:latin typeface="Barlow" panose="00000500000000000000" pitchFamily="2" charset="0"/>
                <a:ea typeface="Cambria" panose="02040503050406030204" pitchFamily="18" charset="0"/>
                <a:cs typeface="Times New Roman" panose="02020603050405020304" pitchFamily="18" charset="0"/>
              </a:rPr>
              <a:t>S</a:t>
            </a:r>
            <a:r>
              <a:rPr lang="fr-FR" sz="1000" dirty="0">
                <a:effectLst/>
                <a:latin typeface="Barlow" panose="00000500000000000000" pitchFamily="2" charset="0"/>
                <a:ea typeface="Cambria" panose="02040503050406030204" pitchFamily="18" charset="0"/>
                <a:cs typeface="Times New Roman" panose="02020603050405020304" pitchFamily="18" charset="0"/>
              </a:rPr>
              <a:t>ystèmes</a:t>
            </a:r>
            <a:r>
              <a:rPr lang="fr-FR" sz="1000" b="1" dirty="0">
                <a:effectLst/>
                <a:latin typeface="Barlow" panose="00000500000000000000" pitchFamily="2" charset="0"/>
                <a:ea typeface="Cambria" panose="02040503050406030204" pitchFamily="18" charset="0"/>
                <a:cs typeface="Times New Roman" panose="02020603050405020304" pitchFamily="18" charset="0"/>
              </a:rPr>
              <a:t> N</a:t>
            </a:r>
            <a:r>
              <a:rPr lang="fr-FR" sz="1000" dirty="0">
                <a:effectLst/>
                <a:latin typeface="Barlow" panose="00000500000000000000" pitchFamily="2" charset="0"/>
                <a:ea typeface="Cambria" panose="02040503050406030204" pitchFamily="18" charset="0"/>
                <a:cs typeface="Times New Roman" panose="02020603050405020304" pitchFamily="18" charset="0"/>
              </a:rPr>
              <a:t>umériques</a:t>
            </a:r>
            <a:r>
              <a:rPr lang="fr-FR" sz="1000" b="1" dirty="0">
                <a:effectLst/>
                <a:latin typeface="Barlow" panose="00000500000000000000" pitchFamily="2" charset="0"/>
                <a:ea typeface="Cambria" panose="02040503050406030204" pitchFamily="18" charset="0"/>
                <a:cs typeface="Times New Roman" panose="02020603050405020304" pitchFamily="18" charset="0"/>
              </a:rPr>
              <a:t> option I</a:t>
            </a:r>
            <a:r>
              <a:rPr lang="fr-FR" sz="1000" dirty="0">
                <a:effectLst/>
                <a:latin typeface="Barlow" panose="00000500000000000000" pitchFamily="2" charset="0"/>
                <a:ea typeface="Cambria" panose="02040503050406030204" pitchFamily="18" charset="0"/>
                <a:cs typeface="Times New Roman" panose="02020603050405020304" pitchFamily="18" charset="0"/>
              </a:rPr>
              <a:t>nformatique </a:t>
            </a:r>
            <a:r>
              <a:rPr lang="fr-FR" sz="1000" b="1" dirty="0">
                <a:effectLst/>
                <a:latin typeface="Barlow" panose="00000500000000000000" pitchFamily="2" charset="0"/>
                <a:ea typeface="Cambria" panose="02040503050406030204" pitchFamily="18" charset="0"/>
                <a:cs typeface="Times New Roman" panose="02020603050405020304" pitchFamily="18" charset="0"/>
              </a:rPr>
              <a:t>et R</a:t>
            </a:r>
            <a:r>
              <a:rPr lang="fr-FR" sz="1000" dirty="0">
                <a:effectLst/>
                <a:latin typeface="Barlow" panose="00000500000000000000" pitchFamily="2" charset="0"/>
                <a:ea typeface="Cambria" panose="02040503050406030204" pitchFamily="18" charset="0"/>
                <a:cs typeface="Times New Roman" panose="02020603050405020304" pitchFamily="18" charset="0"/>
              </a:rPr>
              <a:t>éseaux</a:t>
            </a:r>
            <a:r>
              <a:rPr lang="fr-FR" sz="1000" b="1" dirty="0">
                <a:effectLst/>
                <a:latin typeface="Barlow" panose="00000500000000000000" pitchFamily="2" charset="0"/>
                <a:ea typeface="Cambria" panose="02040503050406030204" pitchFamily="18" charset="0"/>
                <a:cs typeface="Times New Roman" panose="02020603050405020304" pitchFamily="18" charset="0"/>
              </a:rPr>
              <a:t> </a:t>
            </a:r>
            <a:endParaRPr lang="fr-FR" sz="1000" dirty="0">
              <a:effectLst/>
              <a:latin typeface="Barlow" panose="00000500000000000000" pitchFamily="2" charset="0"/>
              <a:ea typeface="Cambria" panose="02040503050406030204" pitchFamily="18" charset="0"/>
              <a:cs typeface="Times New Roman" panose="02020603050405020304" pitchFamily="18" charset="0"/>
            </a:endParaRPr>
          </a:p>
          <a:p>
            <a:pPr marL="1257300" lvl="2" indent="-342900">
              <a:lnSpc>
                <a:spcPct val="115000"/>
              </a:lnSpc>
              <a:buFont typeface="Arial Narrow" panose="020B0606020202030204" pitchFamily="34" charset="0"/>
              <a:buChar char="-"/>
            </a:pPr>
            <a:r>
              <a:rPr lang="fr-FR" sz="1000" b="1" dirty="0">
                <a:effectLst/>
                <a:latin typeface="Barlow" panose="00000500000000000000" pitchFamily="2" charset="0"/>
                <a:ea typeface="Cambria" panose="02040503050406030204" pitchFamily="18" charset="0"/>
                <a:cs typeface="Times New Roman" panose="02020603050405020304" pitchFamily="18" charset="0"/>
              </a:rPr>
              <a:t>SIO : S</a:t>
            </a:r>
            <a:r>
              <a:rPr lang="fr-FR" sz="1000" dirty="0">
                <a:effectLst/>
                <a:latin typeface="Barlow" panose="00000500000000000000" pitchFamily="2" charset="0"/>
                <a:ea typeface="Cambria" panose="02040503050406030204" pitchFamily="18" charset="0"/>
                <a:cs typeface="Times New Roman" panose="02020603050405020304" pitchFamily="18" charset="0"/>
              </a:rPr>
              <a:t>ervices </a:t>
            </a:r>
            <a:r>
              <a:rPr lang="fr-FR" sz="1000" b="1" dirty="0">
                <a:effectLst/>
                <a:latin typeface="Barlow" panose="00000500000000000000" pitchFamily="2" charset="0"/>
                <a:ea typeface="Cambria" panose="02040503050406030204" pitchFamily="18" charset="0"/>
                <a:cs typeface="Times New Roman" panose="02020603050405020304" pitchFamily="18" charset="0"/>
              </a:rPr>
              <a:t>I</a:t>
            </a:r>
            <a:r>
              <a:rPr lang="fr-FR" sz="1000" dirty="0">
                <a:effectLst/>
                <a:latin typeface="Barlow" panose="00000500000000000000" pitchFamily="2" charset="0"/>
                <a:ea typeface="Cambria" panose="02040503050406030204" pitchFamily="18" charset="0"/>
                <a:cs typeface="Times New Roman" panose="02020603050405020304" pitchFamily="18" charset="0"/>
              </a:rPr>
              <a:t>nformatiques aux</a:t>
            </a:r>
            <a:r>
              <a:rPr lang="fr-FR" sz="1000" b="1" dirty="0">
                <a:effectLst/>
                <a:latin typeface="Barlow" panose="00000500000000000000" pitchFamily="2" charset="0"/>
                <a:ea typeface="Cambria" panose="02040503050406030204" pitchFamily="18" charset="0"/>
                <a:cs typeface="Times New Roman" panose="02020603050405020304" pitchFamily="18" charset="0"/>
              </a:rPr>
              <a:t> O</a:t>
            </a:r>
            <a:r>
              <a:rPr lang="fr-FR" sz="1000" dirty="0">
                <a:effectLst/>
                <a:latin typeface="Barlow" panose="00000500000000000000" pitchFamily="2" charset="0"/>
                <a:ea typeface="Cambria" panose="02040503050406030204" pitchFamily="18" charset="0"/>
                <a:cs typeface="Times New Roman" panose="02020603050405020304" pitchFamily="18" charset="0"/>
              </a:rPr>
              <a:t>rganisations</a:t>
            </a:r>
          </a:p>
          <a:p>
            <a:pPr marL="628650" lvl="1" indent="-171450">
              <a:buFont typeface="Wingdings" panose="05000000000000000000" pitchFamily="2" charset="2"/>
              <a:buChar char="§"/>
            </a:pPr>
            <a:r>
              <a:rPr lang="fr-FR" sz="1000" dirty="0">
                <a:effectLst/>
                <a:latin typeface="Barlow" panose="00000500000000000000" pitchFamily="2" charset="0"/>
                <a:ea typeface="MS Mincho"/>
                <a:cs typeface="Times New Roman" panose="02020603050405020304" pitchFamily="18" charset="0"/>
              </a:rPr>
              <a:t>Sinon vie active sachant que les 22 semaines de formation en milieu professionnel favoriseront une embauche</a:t>
            </a:r>
            <a:endParaRPr lang="fr-FR" sz="1000" b="1" dirty="0">
              <a:solidFill>
                <a:srgbClr val="1C70B8"/>
              </a:solidFill>
              <a:effectLst/>
              <a:latin typeface="Barlow" panose="00000500000000000000" pitchFamily="2" charset="0"/>
              <a:ea typeface="MS Mincho"/>
            </a:endParaRPr>
          </a:p>
          <a:p>
            <a:endParaRPr lang="fr-FR" sz="1000" b="1" dirty="0">
              <a:solidFill>
                <a:srgbClr val="1C70B8"/>
              </a:solidFill>
              <a:latin typeface="Barlow" panose="00000500000000000000" pitchFamily="2" charset="0"/>
              <a:ea typeface="MS Mincho"/>
            </a:endParaRPr>
          </a:p>
          <a:p>
            <a:r>
              <a:rPr lang="fr-FR" altLang="fr-FR" sz="1200" dirty="0">
                <a:effectLst/>
                <a:latin typeface="Barlow" panose="00000500000000000000" pitchFamily="2" charset="0"/>
                <a:ea typeface="MS Mincho"/>
              </a:rPr>
              <a:t> </a:t>
            </a:r>
            <a:r>
              <a:rPr lang="fr-FR" altLang="fr-FR" sz="1200" i="1" dirty="0">
                <a:solidFill>
                  <a:srgbClr val="0070C0"/>
                </a:solidFill>
                <a:effectLst/>
                <a:latin typeface="Barlow" panose="00000500000000000000" pitchFamily="2" charset="0"/>
                <a:ea typeface="MS Mincho"/>
              </a:rPr>
              <a:t> </a:t>
            </a:r>
            <a:endParaRPr lang="fr-FR" altLang="fr-FR" sz="1200" dirty="0">
              <a:effectLst/>
              <a:latin typeface="Barlow" panose="00000500000000000000" pitchFamily="2" charset="0"/>
              <a:ea typeface="MS Mincho"/>
            </a:endParaRPr>
          </a:p>
          <a:p>
            <a:pPr>
              <a:spcAft>
                <a:spcPts val="0"/>
              </a:spcAft>
            </a:pPr>
            <a:r>
              <a:rPr lang="fr-FR" altLang="fr-FR" sz="1200" i="1" dirty="0">
                <a:solidFill>
                  <a:srgbClr val="0070C0"/>
                </a:solidFill>
                <a:effectLst/>
                <a:latin typeface="Barlow" panose="00000500000000000000"/>
                <a:ea typeface="MS Mincho"/>
              </a:rPr>
              <a:t> </a:t>
            </a:r>
            <a:endParaRPr lang="fr-FR" altLang="fr-FR" sz="1200" dirty="0">
              <a:effectLst/>
              <a:latin typeface="Barlow" panose="00000500000000000000"/>
              <a:ea typeface="MS Mincho"/>
            </a:endParaRPr>
          </a:p>
        </p:txBody>
      </p:sp>
      <p:sp>
        <p:nvSpPr>
          <p:cNvPr id="7" name="Zone de texte 5"/>
          <p:cNvSpPr txBox="1"/>
          <p:nvPr/>
        </p:nvSpPr>
        <p:spPr>
          <a:xfrm>
            <a:off x="233720" y="9726650"/>
            <a:ext cx="3533775" cy="855980"/>
          </a:xfrm>
          <a:prstGeom prst="rect">
            <a:avLst/>
          </a:prstGeom>
          <a:solidFill>
            <a:srgbClr val="1C70B8"/>
          </a:solidFill>
          <a:ln w="571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r>
              <a:rPr lang="fr-FR" altLang="fr-FR" sz="1200" b="1" dirty="0">
                <a:solidFill>
                  <a:srgbClr val="FFFFFF"/>
                </a:solidFill>
                <a:latin typeface="Barlow" panose="00000500000000000000" pitchFamily="2" charset="0"/>
                <a:ea typeface="MS Mincho"/>
                <a:cs typeface="Arial" panose="020B0604020202020204" pitchFamily="34" charset="0"/>
              </a:rPr>
              <a:t>Vous accompagner dans votre choix… ?</a:t>
            </a:r>
          </a:p>
          <a:p>
            <a:pPr algn="ctr"/>
            <a:r>
              <a:rPr lang="fr-FR" altLang="fr-FR" sz="1200" dirty="0">
                <a:solidFill>
                  <a:srgbClr val="FFFFFF"/>
                </a:solidFill>
                <a:latin typeface="Barlow" panose="00000500000000000000" pitchFamily="2" charset="0"/>
                <a:ea typeface="MS Mincho"/>
                <a:cs typeface="Arial" panose="020B0604020202020204" pitchFamily="34" charset="0"/>
              </a:rPr>
              <a:t>Mme Hélène BERNARD </a:t>
            </a:r>
          </a:p>
          <a:p>
            <a:pPr algn="ctr"/>
            <a:r>
              <a:rPr lang="fr-FR" altLang="fr-FR" sz="1200" dirty="0">
                <a:solidFill>
                  <a:srgbClr val="FFFFFF"/>
                </a:solidFill>
                <a:latin typeface="Barlow" panose="00000500000000000000" pitchFamily="2" charset="0"/>
                <a:ea typeface="MS Mincho"/>
                <a:cs typeface="Arial" panose="020B0604020202020204" pitchFamily="34" charset="0"/>
              </a:rPr>
              <a:t>Responsable Formations Lycée Professionnel</a:t>
            </a:r>
          </a:p>
          <a:p>
            <a:pPr algn="ctr"/>
            <a:r>
              <a:rPr lang="fr-FR" altLang="fr-FR" sz="1200" i="1" dirty="0">
                <a:solidFill>
                  <a:srgbClr val="FFFFFF"/>
                </a:solidFill>
                <a:latin typeface="Barlow" panose="00000500000000000000" pitchFamily="2" charset="0"/>
                <a:ea typeface="MS Mincho"/>
                <a:cs typeface="Arial" panose="020B0604020202020204" pitchFamily="34" charset="0"/>
              </a:rPr>
              <a:t>lp.direction@st-jo.com </a:t>
            </a:r>
          </a:p>
          <a:p>
            <a:pPr algn="ctr">
              <a:spcAft>
                <a:spcPts val="0"/>
              </a:spcAft>
            </a:pPr>
            <a:r>
              <a:rPr lang="fr-FR" altLang="fr-FR" sz="1100" b="1" dirty="0">
                <a:solidFill>
                  <a:srgbClr val="FFFFFF"/>
                </a:solidFill>
                <a:effectLst/>
                <a:latin typeface="Arial Narrow" panose="020B0606020202030204" pitchFamily="34" charset="0"/>
                <a:ea typeface="MS Mincho"/>
              </a:rPr>
              <a:t> </a:t>
            </a:r>
            <a:endParaRPr lang="fr-FR" altLang="fr-FR" sz="1200" dirty="0">
              <a:effectLst/>
              <a:latin typeface="Times New Roman" panose="02020603050405020304" pitchFamily="18" charset="0"/>
              <a:ea typeface="MS Mincho"/>
            </a:endParaRPr>
          </a:p>
        </p:txBody>
      </p:sp>
      <p:sp>
        <p:nvSpPr>
          <p:cNvPr id="8" name="Zone de texte 11"/>
          <p:cNvSpPr txBox="1"/>
          <p:nvPr/>
        </p:nvSpPr>
        <p:spPr>
          <a:xfrm>
            <a:off x="3767495" y="9726650"/>
            <a:ext cx="3535200" cy="855980"/>
          </a:xfrm>
          <a:prstGeom prst="rect">
            <a:avLst/>
          </a:prstGeom>
          <a:solidFill>
            <a:srgbClr val="004F91"/>
          </a:solidFill>
          <a:ln w="571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Aft>
                <a:spcPts val="0"/>
              </a:spcAft>
            </a:pPr>
            <a:r>
              <a:rPr lang="fr-FR" altLang="fr-FR" sz="1200" b="1" dirty="0">
                <a:solidFill>
                  <a:srgbClr val="FFFFFF"/>
                </a:solidFill>
                <a:effectLst/>
                <a:latin typeface="Barlow" panose="00000500000000000000" pitchFamily="2" charset="0"/>
                <a:ea typeface="MS Mincho"/>
                <a:cs typeface="Arial" panose="020B0604020202020204" pitchFamily="34" charset="0"/>
              </a:rPr>
              <a:t>Plus d’informations, contacter :</a:t>
            </a:r>
            <a:endParaRPr lang="fr-FR" altLang="fr-FR" sz="1200" dirty="0">
              <a:effectLst/>
              <a:latin typeface="Barlow" panose="00000500000000000000" pitchFamily="2" charset="0"/>
              <a:ea typeface="MS Mincho"/>
            </a:endParaRPr>
          </a:p>
          <a:p>
            <a:pPr algn="ctr">
              <a:spcAft>
                <a:spcPts val="0"/>
              </a:spcAft>
            </a:pPr>
            <a:r>
              <a:rPr lang="fr-FR" altLang="fr-FR" sz="1200" dirty="0">
                <a:solidFill>
                  <a:srgbClr val="FFFFFF"/>
                </a:solidFill>
                <a:effectLst/>
                <a:latin typeface="Barlow" panose="00000500000000000000" pitchFamily="2" charset="0"/>
                <a:ea typeface="MS Mincho"/>
                <a:cs typeface="Arial" panose="020B0604020202020204" pitchFamily="34" charset="0"/>
              </a:rPr>
              <a:t>M. Aurélien LEFRANC</a:t>
            </a:r>
            <a:br>
              <a:rPr lang="fr-FR" altLang="fr-FR" sz="1200" dirty="0">
                <a:solidFill>
                  <a:srgbClr val="FFFFFF"/>
                </a:solidFill>
                <a:effectLst/>
                <a:latin typeface="Barlow" panose="00000500000000000000" pitchFamily="2" charset="0"/>
                <a:ea typeface="MS Mincho"/>
                <a:cs typeface="Arial" panose="020B0604020202020204" pitchFamily="34" charset="0"/>
              </a:rPr>
            </a:br>
            <a:r>
              <a:rPr lang="fr-FR" altLang="fr-FR" sz="1200" dirty="0">
                <a:solidFill>
                  <a:srgbClr val="FFFFFF"/>
                </a:solidFill>
                <a:effectLst/>
                <a:latin typeface="Barlow" panose="00000500000000000000" pitchFamily="2" charset="0"/>
                <a:ea typeface="MS Mincho"/>
                <a:cs typeface="Arial" panose="020B0604020202020204" pitchFamily="34" charset="0"/>
              </a:rPr>
              <a:t>Attaché de Direction – Admission</a:t>
            </a:r>
            <a:br>
              <a:rPr lang="fr-FR" altLang="fr-FR" sz="1200" dirty="0">
                <a:solidFill>
                  <a:srgbClr val="FFFFFF"/>
                </a:solidFill>
                <a:effectLst/>
                <a:latin typeface="Barlow" panose="00000500000000000000" pitchFamily="2" charset="0"/>
                <a:ea typeface="MS Mincho"/>
                <a:cs typeface="Arial" panose="020B0604020202020204" pitchFamily="34" charset="0"/>
              </a:rPr>
            </a:br>
            <a:r>
              <a:rPr lang="fr-FR" altLang="fr-FR" sz="1200" i="1" dirty="0">
                <a:solidFill>
                  <a:srgbClr val="FFFFFF"/>
                </a:solidFill>
                <a:effectLst/>
                <a:latin typeface="Barlow" panose="00000500000000000000" pitchFamily="2" charset="0"/>
                <a:ea typeface="MS Mincho"/>
                <a:cs typeface="Arial" panose="020B0604020202020204" pitchFamily="34" charset="0"/>
              </a:rPr>
              <a:t>03 21 99 06 99 - inscriptions@st-jo.com</a:t>
            </a:r>
            <a:endParaRPr lang="fr-FR" altLang="fr-FR" sz="1200" dirty="0">
              <a:effectLst/>
              <a:latin typeface="Barlow" panose="00000500000000000000" pitchFamily="2" charset="0"/>
              <a:ea typeface="MS Mincho"/>
            </a:endParaRPr>
          </a:p>
          <a:p>
            <a:pPr algn="ctr">
              <a:spcAft>
                <a:spcPts val="0"/>
              </a:spcAft>
            </a:pPr>
            <a:r>
              <a:rPr lang="fr-FR" altLang="fr-FR" sz="1200" b="1" i="1" dirty="0">
                <a:solidFill>
                  <a:srgbClr val="FFFFFF"/>
                </a:solidFill>
                <a:effectLst/>
                <a:latin typeface="Barlow" panose="00000500000000000000" pitchFamily="2" charset="0"/>
                <a:ea typeface="MS Mincho"/>
              </a:rPr>
              <a:t> </a:t>
            </a:r>
            <a:endParaRPr lang="fr-FR" altLang="fr-FR" sz="1200" dirty="0">
              <a:effectLst/>
              <a:latin typeface="Barlow" panose="00000500000000000000" pitchFamily="2" charset="0"/>
              <a:ea typeface="MS Mincho"/>
            </a:endParaRPr>
          </a:p>
          <a:p>
            <a:pPr algn="ctr">
              <a:spcAft>
                <a:spcPts val="0"/>
              </a:spcAft>
            </a:pPr>
            <a:r>
              <a:rPr lang="fr-FR" altLang="fr-FR" sz="1100" b="1" dirty="0">
                <a:solidFill>
                  <a:srgbClr val="FFFFFF"/>
                </a:solidFill>
                <a:effectLst/>
                <a:latin typeface="Arial Narrow" panose="020B0606020202030204" pitchFamily="34" charset="0"/>
                <a:ea typeface="MS Mincho"/>
              </a:rPr>
              <a:t> </a:t>
            </a:r>
            <a:endParaRPr lang="fr-FR" altLang="fr-FR" sz="1200" dirty="0">
              <a:effectLst/>
              <a:latin typeface="Times New Roman" panose="02020603050405020304" pitchFamily="18" charset="0"/>
              <a:ea typeface="MS Mincho"/>
            </a:endParaRPr>
          </a:p>
        </p:txBody>
      </p:sp>
      <p:sp>
        <p:nvSpPr>
          <p:cNvPr id="9" name="ZoneTexte 8">
            <a:extLst>
              <a:ext uri="{FF2B5EF4-FFF2-40B4-BE49-F238E27FC236}">
                <a16:creationId xmlns:a16="http://schemas.microsoft.com/office/drawing/2014/main" id="{568CE7CC-8C40-4588-A9BA-1926BF8096FC}"/>
              </a:ext>
            </a:extLst>
          </p:cNvPr>
          <p:cNvSpPr txBox="1"/>
          <p:nvPr/>
        </p:nvSpPr>
        <p:spPr>
          <a:xfrm>
            <a:off x="1847321" y="2400753"/>
            <a:ext cx="4720904" cy="1446550"/>
          </a:xfrm>
          <a:prstGeom prst="rect">
            <a:avLst/>
          </a:prstGeom>
          <a:noFill/>
        </p:spPr>
        <p:txBody>
          <a:bodyPr wrap="square">
            <a:spAutoFit/>
          </a:bodyPr>
          <a:lstStyle/>
          <a:p>
            <a:pPr algn="ctr"/>
            <a:r>
              <a:rPr lang="fr-FR" sz="2200" b="1" dirty="0">
                <a:solidFill>
                  <a:srgbClr val="1F497D"/>
                </a:solidFill>
                <a:latin typeface="Barlow Medium" panose="00000600000000000000" pitchFamily="2" charset="0"/>
                <a:ea typeface="MS Mincho"/>
                <a:cs typeface="Arial" panose="020B0604020202020204" pitchFamily="34" charset="0"/>
              </a:rPr>
              <a:t>BAC PRO </a:t>
            </a:r>
          </a:p>
          <a:p>
            <a:pPr algn="ctr"/>
            <a:r>
              <a:rPr lang="fr-FR" sz="2200" b="1" dirty="0">
                <a:solidFill>
                  <a:srgbClr val="1F497D"/>
                </a:solidFill>
                <a:latin typeface="Barlow Medium" panose="00000600000000000000" pitchFamily="2" charset="0"/>
                <a:ea typeface="MS Mincho"/>
                <a:cs typeface="Arial" panose="020B0604020202020204" pitchFamily="34" charset="0"/>
              </a:rPr>
              <a:t>METIERS DE L’ELECTRICITE &amp; DE SES ENVIRONNEMENTS CONNECTES</a:t>
            </a:r>
          </a:p>
          <a:p>
            <a:pPr algn="ctr"/>
            <a:r>
              <a:rPr lang="fr-FR" sz="2200" b="1" dirty="0">
                <a:solidFill>
                  <a:srgbClr val="1F497D"/>
                </a:solidFill>
                <a:latin typeface="Barlow Medium" panose="00000600000000000000" pitchFamily="2" charset="0"/>
                <a:ea typeface="MS Mincho"/>
                <a:cs typeface="Arial" panose="020B0604020202020204" pitchFamily="34" charset="0"/>
              </a:rPr>
              <a:t>- MELEC -</a:t>
            </a:r>
          </a:p>
        </p:txBody>
      </p:sp>
    </p:spTree>
    <p:extLst>
      <p:ext uri="{BB962C8B-B14F-4D97-AF65-F5344CB8AC3E}">
        <p14:creationId xmlns:p14="http://schemas.microsoft.com/office/powerpoint/2010/main" val="16228003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8D3C1656-762F-44B6-830E-6BFDF7CFE70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17" y="1238"/>
            <a:ext cx="7559040" cy="10689336"/>
          </a:xfrm>
          <a:prstGeom prst="rect">
            <a:avLst/>
          </a:prstGeom>
        </p:spPr>
      </p:pic>
      <p:sp>
        <p:nvSpPr>
          <p:cNvPr id="4" name="Zone de texte 10"/>
          <p:cNvSpPr txBox="1"/>
          <p:nvPr/>
        </p:nvSpPr>
        <p:spPr>
          <a:xfrm>
            <a:off x="212725" y="121444"/>
            <a:ext cx="7134225" cy="7727155"/>
          </a:xfrm>
          <a:prstGeom prst="rect">
            <a:avLst/>
          </a:prstGeom>
          <a:noFill/>
          <a:ln w="6350">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spcAft>
                <a:spcPts val="0"/>
              </a:spcAft>
            </a:pPr>
            <a:r>
              <a:rPr lang="fr-FR" altLang="fr-FR" sz="1200" b="1" dirty="0">
                <a:solidFill>
                  <a:srgbClr val="1C70B8"/>
                </a:solidFill>
                <a:effectLst/>
                <a:latin typeface="Barlow" panose="00000500000000000000" pitchFamily="2" charset="0"/>
                <a:ea typeface="MS Mincho"/>
                <a:cs typeface="Calibri" panose="020F0502020204030204" pitchFamily="34" charset="0"/>
              </a:rPr>
              <a:t>Une semaine de formation en classe de seconde  </a:t>
            </a:r>
            <a:endParaRPr lang="fr-FR" altLang="fr-FR" sz="1200" dirty="0">
              <a:solidFill>
                <a:srgbClr val="1C70B8"/>
              </a:solidFill>
              <a:effectLst/>
              <a:latin typeface="Times New Roman" panose="02020603050405020304" pitchFamily="18" charset="0"/>
              <a:ea typeface="MS Mincho"/>
            </a:endParaRPr>
          </a:p>
          <a:p>
            <a:pPr>
              <a:spcAft>
                <a:spcPts val="0"/>
              </a:spcAft>
            </a:pPr>
            <a:r>
              <a:rPr lang="fr-FR" altLang="fr-FR" sz="1200" b="1" dirty="0">
                <a:solidFill>
                  <a:srgbClr val="FFC000"/>
                </a:solidFill>
                <a:effectLst/>
                <a:latin typeface="Barlow" panose="00000500000000000000" pitchFamily="2" charset="0"/>
                <a:ea typeface="MS Mincho"/>
                <a:cs typeface="Calibri" panose="020F0502020204030204" pitchFamily="34" charset="0"/>
              </a:rPr>
              <a:t> </a:t>
            </a:r>
            <a:endParaRPr lang="fr-FR" altLang="fr-FR" sz="1200" dirty="0">
              <a:effectLst/>
              <a:latin typeface="Times New Roman" panose="02020603050405020304" pitchFamily="18" charset="0"/>
              <a:ea typeface="MS Mincho"/>
            </a:endParaRPr>
          </a:p>
          <a:p>
            <a:pPr>
              <a:spcAft>
                <a:spcPts val="0"/>
              </a:spcAft>
            </a:pPr>
            <a:r>
              <a:rPr lang="fr-FR" altLang="fr-FR" sz="1200" b="1" dirty="0">
                <a:solidFill>
                  <a:srgbClr val="FFC000"/>
                </a:solidFill>
                <a:effectLst/>
                <a:latin typeface="Barlow" panose="00000500000000000000" pitchFamily="2" charset="0"/>
                <a:ea typeface="MS Mincho"/>
                <a:cs typeface="Calibri" panose="020F0502020204030204" pitchFamily="34" charset="0"/>
              </a:rPr>
              <a:t> </a:t>
            </a:r>
            <a:endParaRPr lang="fr-FR" altLang="fr-FR" sz="1200" dirty="0">
              <a:effectLst/>
              <a:latin typeface="Times New Roman" panose="02020603050405020304" pitchFamily="18" charset="0"/>
              <a:ea typeface="MS Mincho"/>
            </a:endParaRPr>
          </a:p>
          <a:p>
            <a:pPr>
              <a:spcAft>
                <a:spcPts val="0"/>
              </a:spcAft>
            </a:pPr>
            <a:r>
              <a:rPr lang="fr-FR" altLang="fr-FR" sz="1200" b="1" dirty="0">
                <a:solidFill>
                  <a:srgbClr val="FFC000"/>
                </a:solidFill>
                <a:effectLst/>
                <a:latin typeface="Barlow" panose="00000500000000000000" pitchFamily="2" charset="0"/>
                <a:ea typeface="MS Mincho"/>
                <a:cs typeface="Calibri" panose="020F0502020204030204" pitchFamily="34" charset="0"/>
              </a:rPr>
              <a:t> </a:t>
            </a:r>
            <a:endParaRPr lang="fr-FR" altLang="fr-FR" sz="1200" dirty="0">
              <a:effectLst/>
              <a:latin typeface="Times New Roman" panose="02020603050405020304" pitchFamily="18" charset="0"/>
              <a:ea typeface="MS Mincho"/>
            </a:endParaRPr>
          </a:p>
          <a:p>
            <a:pPr>
              <a:spcAft>
                <a:spcPts val="0"/>
              </a:spcAft>
            </a:pPr>
            <a:r>
              <a:rPr lang="fr-FR" altLang="fr-FR" sz="1200" b="1" dirty="0">
                <a:solidFill>
                  <a:srgbClr val="FFC000"/>
                </a:solidFill>
                <a:effectLst/>
                <a:latin typeface="Barlow" panose="00000500000000000000" pitchFamily="2" charset="0"/>
                <a:ea typeface="MS Mincho"/>
                <a:cs typeface="Calibri" panose="020F0502020204030204" pitchFamily="34" charset="0"/>
              </a:rPr>
              <a:t> </a:t>
            </a:r>
            <a:endParaRPr lang="fr-FR" altLang="fr-FR" sz="1200" dirty="0">
              <a:effectLst/>
              <a:latin typeface="Times New Roman" panose="02020603050405020304" pitchFamily="18" charset="0"/>
              <a:ea typeface="MS Mincho"/>
            </a:endParaRPr>
          </a:p>
          <a:p>
            <a:pPr>
              <a:spcAft>
                <a:spcPts val="0"/>
              </a:spcAft>
            </a:pPr>
            <a:r>
              <a:rPr lang="fr-FR" altLang="fr-FR" sz="1200" b="1" dirty="0">
                <a:solidFill>
                  <a:srgbClr val="FFC000"/>
                </a:solidFill>
                <a:effectLst/>
                <a:latin typeface="Barlow" panose="00000500000000000000" pitchFamily="2" charset="0"/>
                <a:ea typeface="MS Mincho"/>
                <a:cs typeface="Calibri" panose="020F0502020204030204" pitchFamily="34" charset="0"/>
              </a:rPr>
              <a:t> </a:t>
            </a:r>
            <a:endParaRPr lang="fr-FR" altLang="fr-FR" sz="1200" dirty="0">
              <a:effectLst/>
              <a:latin typeface="Times New Roman" panose="02020603050405020304" pitchFamily="18" charset="0"/>
              <a:ea typeface="MS Mincho"/>
            </a:endParaRPr>
          </a:p>
          <a:p>
            <a:pPr>
              <a:spcAft>
                <a:spcPts val="0"/>
              </a:spcAft>
            </a:pPr>
            <a:r>
              <a:rPr lang="fr-FR" altLang="fr-FR" sz="1200" b="1" dirty="0">
                <a:solidFill>
                  <a:srgbClr val="FFC000"/>
                </a:solidFill>
                <a:effectLst/>
                <a:latin typeface="Barlow" panose="00000500000000000000" pitchFamily="2" charset="0"/>
                <a:ea typeface="MS Mincho"/>
                <a:cs typeface="Calibri" panose="020F0502020204030204" pitchFamily="34" charset="0"/>
              </a:rPr>
              <a:t> </a:t>
            </a:r>
            <a:endParaRPr lang="fr-FR" altLang="fr-FR" sz="1200" dirty="0">
              <a:effectLst/>
              <a:latin typeface="Times New Roman" panose="02020603050405020304" pitchFamily="18" charset="0"/>
              <a:ea typeface="MS Mincho"/>
            </a:endParaRPr>
          </a:p>
          <a:p>
            <a:pPr>
              <a:spcAft>
                <a:spcPts val="0"/>
              </a:spcAft>
            </a:pPr>
            <a:r>
              <a:rPr lang="fr-FR" altLang="fr-FR" sz="1200" b="1" dirty="0">
                <a:solidFill>
                  <a:srgbClr val="FFC000"/>
                </a:solidFill>
                <a:effectLst/>
                <a:latin typeface="Barlow" panose="00000500000000000000" pitchFamily="2" charset="0"/>
                <a:ea typeface="MS Mincho"/>
                <a:cs typeface="Calibri" panose="020F0502020204030204" pitchFamily="34" charset="0"/>
              </a:rPr>
              <a:t> </a:t>
            </a:r>
            <a:endParaRPr lang="fr-FR" altLang="fr-FR" sz="1200" dirty="0">
              <a:effectLst/>
              <a:latin typeface="Times New Roman" panose="02020603050405020304" pitchFamily="18" charset="0"/>
              <a:ea typeface="MS Mincho"/>
            </a:endParaRPr>
          </a:p>
          <a:p>
            <a:pPr>
              <a:spcAft>
                <a:spcPts val="0"/>
              </a:spcAft>
            </a:pPr>
            <a:r>
              <a:rPr lang="fr-FR" altLang="fr-FR" sz="1200" b="1" dirty="0">
                <a:solidFill>
                  <a:srgbClr val="FFC000"/>
                </a:solidFill>
                <a:effectLst/>
                <a:latin typeface="Barlow" panose="00000500000000000000" pitchFamily="2" charset="0"/>
                <a:ea typeface="MS Mincho"/>
                <a:cs typeface="Calibri" panose="020F0502020204030204" pitchFamily="34" charset="0"/>
              </a:rPr>
              <a:t> </a:t>
            </a:r>
            <a:endParaRPr lang="fr-FR" altLang="fr-FR" sz="1200" dirty="0">
              <a:effectLst/>
              <a:latin typeface="Times New Roman" panose="02020603050405020304" pitchFamily="18" charset="0"/>
              <a:ea typeface="MS Mincho"/>
            </a:endParaRPr>
          </a:p>
          <a:p>
            <a:pPr>
              <a:spcAft>
                <a:spcPts val="0"/>
              </a:spcAft>
            </a:pPr>
            <a:r>
              <a:rPr lang="fr-FR" altLang="fr-FR" sz="1200" b="1" dirty="0">
                <a:solidFill>
                  <a:srgbClr val="FFC000"/>
                </a:solidFill>
                <a:effectLst/>
                <a:latin typeface="Barlow" panose="00000500000000000000" pitchFamily="2" charset="0"/>
                <a:ea typeface="MS Mincho"/>
                <a:cs typeface="Calibri" panose="020F0502020204030204" pitchFamily="34" charset="0"/>
              </a:rPr>
              <a:t> </a:t>
            </a:r>
            <a:endParaRPr lang="fr-FR" altLang="fr-FR" sz="1200" dirty="0">
              <a:effectLst/>
              <a:latin typeface="Times New Roman" panose="02020603050405020304" pitchFamily="18" charset="0"/>
              <a:ea typeface="MS Mincho"/>
            </a:endParaRPr>
          </a:p>
          <a:p>
            <a:pPr>
              <a:spcAft>
                <a:spcPts val="0"/>
              </a:spcAft>
            </a:pPr>
            <a:r>
              <a:rPr lang="fr-FR" altLang="fr-FR" sz="1200" b="1" dirty="0">
                <a:solidFill>
                  <a:srgbClr val="FFC000"/>
                </a:solidFill>
                <a:effectLst/>
                <a:latin typeface="Barlow" panose="00000500000000000000" pitchFamily="2" charset="0"/>
                <a:ea typeface="MS Mincho"/>
                <a:cs typeface="Calibri" panose="020F0502020204030204" pitchFamily="34" charset="0"/>
              </a:rPr>
              <a:t> </a:t>
            </a:r>
            <a:endParaRPr lang="fr-FR" altLang="fr-FR" sz="1200" dirty="0">
              <a:effectLst/>
              <a:latin typeface="Times New Roman" panose="02020603050405020304" pitchFamily="18" charset="0"/>
              <a:ea typeface="MS Mincho"/>
            </a:endParaRPr>
          </a:p>
          <a:p>
            <a:pPr>
              <a:spcAft>
                <a:spcPts val="0"/>
              </a:spcAft>
            </a:pPr>
            <a:r>
              <a:rPr lang="fr-FR" altLang="fr-FR" sz="1200" b="1" dirty="0">
                <a:solidFill>
                  <a:srgbClr val="FFC000"/>
                </a:solidFill>
                <a:effectLst/>
                <a:latin typeface="Barlow" panose="00000500000000000000" pitchFamily="2" charset="0"/>
                <a:ea typeface="MS Mincho"/>
                <a:cs typeface="Calibri" panose="020F0502020204030204" pitchFamily="34" charset="0"/>
              </a:rPr>
              <a:t> </a:t>
            </a:r>
            <a:endParaRPr lang="fr-FR" altLang="fr-FR" sz="1200" dirty="0">
              <a:effectLst/>
              <a:latin typeface="Times New Roman" panose="02020603050405020304" pitchFamily="18" charset="0"/>
              <a:ea typeface="MS Mincho"/>
            </a:endParaRPr>
          </a:p>
          <a:p>
            <a:pPr>
              <a:spcAft>
                <a:spcPts val="0"/>
              </a:spcAft>
            </a:pPr>
            <a:r>
              <a:rPr lang="fr-FR" altLang="fr-FR" sz="1200" b="1" dirty="0">
                <a:solidFill>
                  <a:srgbClr val="FFC000"/>
                </a:solidFill>
                <a:effectLst/>
                <a:latin typeface="Barlow" panose="00000500000000000000" pitchFamily="2" charset="0"/>
                <a:ea typeface="MS Mincho"/>
                <a:cs typeface="Calibri" panose="020F0502020204030204" pitchFamily="34" charset="0"/>
              </a:rPr>
              <a:t> </a:t>
            </a:r>
            <a:endParaRPr lang="fr-FR" altLang="fr-FR" sz="1200" dirty="0">
              <a:effectLst/>
              <a:latin typeface="Times New Roman" panose="02020603050405020304" pitchFamily="18" charset="0"/>
              <a:ea typeface="MS Mincho"/>
            </a:endParaRPr>
          </a:p>
          <a:p>
            <a:pPr>
              <a:spcAft>
                <a:spcPts val="0"/>
              </a:spcAft>
            </a:pPr>
            <a:r>
              <a:rPr lang="fr-FR" altLang="fr-FR" sz="1200" b="1" dirty="0">
                <a:solidFill>
                  <a:srgbClr val="FFC000"/>
                </a:solidFill>
                <a:effectLst/>
                <a:latin typeface="Barlow" panose="00000500000000000000" pitchFamily="2" charset="0"/>
                <a:ea typeface="MS Mincho"/>
                <a:cs typeface="Calibri" panose="020F0502020204030204" pitchFamily="34" charset="0"/>
              </a:rPr>
              <a:t> </a:t>
            </a:r>
            <a:endParaRPr lang="fr-FR" altLang="fr-FR" sz="1200" dirty="0">
              <a:effectLst/>
              <a:latin typeface="Times New Roman" panose="02020603050405020304" pitchFamily="18" charset="0"/>
              <a:ea typeface="MS Mincho"/>
            </a:endParaRPr>
          </a:p>
          <a:p>
            <a:pPr>
              <a:spcAft>
                <a:spcPts val="0"/>
              </a:spcAft>
            </a:pPr>
            <a:endParaRPr lang="fr-FR" altLang="fr-FR" sz="1200" b="1" dirty="0">
              <a:solidFill>
                <a:srgbClr val="FFC000"/>
              </a:solidFill>
              <a:effectLst/>
              <a:latin typeface="Barlow" panose="00000500000000000000" pitchFamily="2" charset="0"/>
              <a:ea typeface="MS Mincho"/>
              <a:cs typeface="Calibri" panose="020F0502020204030204" pitchFamily="34" charset="0"/>
            </a:endParaRPr>
          </a:p>
          <a:p>
            <a:pPr>
              <a:spcAft>
                <a:spcPts val="0"/>
              </a:spcAft>
            </a:pPr>
            <a:endParaRPr lang="fr-FR" altLang="fr-FR" sz="1200" b="1" dirty="0">
              <a:solidFill>
                <a:srgbClr val="FFC000"/>
              </a:solidFill>
              <a:latin typeface="Barlow" panose="00000500000000000000" pitchFamily="2" charset="0"/>
              <a:ea typeface="MS Mincho"/>
              <a:cs typeface="Calibri" panose="020F0502020204030204" pitchFamily="34" charset="0"/>
            </a:endParaRPr>
          </a:p>
          <a:p>
            <a:pPr>
              <a:spcAft>
                <a:spcPts val="0"/>
              </a:spcAft>
            </a:pPr>
            <a:endParaRPr lang="fr-FR" altLang="fr-FR" sz="1200" b="1" dirty="0">
              <a:solidFill>
                <a:srgbClr val="FFC000"/>
              </a:solidFill>
              <a:effectLst/>
              <a:latin typeface="Barlow" panose="00000500000000000000" pitchFamily="2" charset="0"/>
              <a:ea typeface="MS Mincho"/>
              <a:cs typeface="Calibri" panose="020F0502020204030204" pitchFamily="34" charset="0"/>
            </a:endParaRPr>
          </a:p>
          <a:p>
            <a:pPr>
              <a:spcAft>
                <a:spcPts val="0"/>
              </a:spcAft>
            </a:pPr>
            <a:endParaRPr lang="fr-FR" altLang="fr-FR" sz="1200" b="1" dirty="0">
              <a:solidFill>
                <a:srgbClr val="FFC000"/>
              </a:solidFill>
              <a:latin typeface="Barlow" panose="00000500000000000000" pitchFamily="2" charset="0"/>
              <a:ea typeface="MS Mincho"/>
              <a:cs typeface="Calibri" panose="020F0502020204030204" pitchFamily="34" charset="0"/>
            </a:endParaRPr>
          </a:p>
          <a:p>
            <a:pPr>
              <a:spcAft>
                <a:spcPts val="0"/>
              </a:spcAft>
            </a:pPr>
            <a:endParaRPr lang="fr-FR" altLang="fr-FR" sz="1200" b="1" dirty="0">
              <a:solidFill>
                <a:srgbClr val="FFC000"/>
              </a:solidFill>
              <a:effectLst/>
              <a:latin typeface="Barlow" panose="00000500000000000000" pitchFamily="2" charset="0"/>
              <a:ea typeface="MS Mincho"/>
              <a:cs typeface="Calibri" panose="020F0502020204030204" pitchFamily="34" charset="0"/>
            </a:endParaRPr>
          </a:p>
          <a:p>
            <a:pPr>
              <a:spcAft>
                <a:spcPts val="0"/>
              </a:spcAft>
            </a:pPr>
            <a:endParaRPr lang="fr-FR" altLang="fr-FR" sz="1200" b="1" dirty="0">
              <a:solidFill>
                <a:srgbClr val="1C70B8"/>
              </a:solidFill>
              <a:effectLst/>
              <a:latin typeface="Barlow" panose="00000500000000000000" pitchFamily="2" charset="0"/>
              <a:ea typeface="MS Mincho"/>
              <a:cs typeface="Calibri" panose="020F0502020204030204" pitchFamily="34" charset="0"/>
            </a:endParaRPr>
          </a:p>
          <a:p>
            <a:pPr>
              <a:spcAft>
                <a:spcPts val="0"/>
              </a:spcAft>
            </a:pPr>
            <a:r>
              <a:rPr lang="fr-FR" altLang="fr-FR" sz="1200" b="1" dirty="0">
                <a:solidFill>
                  <a:srgbClr val="1C70B8"/>
                </a:solidFill>
                <a:effectLst/>
                <a:latin typeface="Barlow" panose="00000500000000000000" pitchFamily="2" charset="0"/>
                <a:ea typeface="MS Mincho"/>
                <a:cs typeface="Calibri" panose="020F0502020204030204" pitchFamily="34" charset="0"/>
              </a:rPr>
              <a:t>Toujours vers l’entreprise…</a:t>
            </a:r>
            <a:endParaRPr lang="fr-FR" altLang="fr-FR" sz="1200" dirty="0">
              <a:solidFill>
                <a:srgbClr val="1C70B8"/>
              </a:solidFill>
              <a:effectLst/>
              <a:latin typeface="Times New Roman" panose="02020603050405020304" pitchFamily="18" charset="0"/>
              <a:ea typeface="MS Mincho"/>
            </a:endParaRPr>
          </a:p>
          <a:p>
            <a:pPr algn="just">
              <a:spcAft>
                <a:spcPts val="0"/>
              </a:spcAft>
            </a:pPr>
            <a:r>
              <a:rPr lang="fr-FR" altLang="fr-FR" sz="1000" dirty="0">
                <a:effectLst/>
                <a:latin typeface="Barlow" panose="00000500000000000000" pitchFamily="2" charset="0"/>
                <a:ea typeface="MS Mincho"/>
                <a:cs typeface="Calibri" panose="020F0502020204030204" pitchFamily="34" charset="0"/>
              </a:rPr>
              <a:t> </a:t>
            </a:r>
            <a:endParaRPr lang="fr-FR" altLang="fr-FR" sz="1200" dirty="0">
              <a:effectLst/>
              <a:latin typeface="Times New Roman" panose="02020603050405020304" pitchFamily="18" charset="0"/>
              <a:ea typeface="MS Mincho"/>
            </a:endParaRPr>
          </a:p>
          <a:p>
            <a:r>
              <a:rPr lang="fr-FR" sz="1000" dirty="0">
                <a:effectLst/>
                <a:latin typeface="Barlow" panose="00000500000000000000"/>
                <a:ea typeface="Calibri" panose="020F0502020204030204" pitchFamily="34" charset="0"/>
              </a:rPr>
              <a:t>Des stages …</a:t>
            </a:r>
            <a:endParaRPr lang="fr-FR" sz="1000" dirty="0">
              <a:effectLst/>
              <a:latin typeface="Barlow" panose="00000500000000000000"/>
              <a:ea typeface="MS Mincho"/>
            </a:endParaRPr>
          </a:p>
          <a:p>
            <a:r>
              <a:rPr lang="fr-FR" sz="1000" dirty="0">
                <a:effectLst/>
                <a:latin typeface="Barlow" panose="00000500000000000000"/>
                <a:ea typeface="Calibri" panose="020F0502020204030204" pitchFamily="34" charset="0"/>
              </a:rPr>
              <a:t>22 semaines de formation en milieu professionnel réparties sur les trois années de formation permettent d'acquérir et/ou d'approfondir les compétences pour :	</a:t>
            </a:r>
            <a:r>
              <a:rPr lang="fr-FR" sz="1000" dirty="0">
                <a:effectLst/>
                <a:latin typeface="Barlow" panose="00000500000000000000"/>
                <a:ea typeface="MS Mincho"/>
                <a:cs typeface="Arial" panose="020B0604020202020204" pitchFamily="34" charset="0"/>
              </a:rPr>
              <a:t> </a:t>
            </a:r>
            <a:endParaRPr lang="fr-FR" sz="1000" dirty="0">
              <a:effectLst/>
              <a:latin typeface="Barlow" panose="00000500000000000000"/>
              <a:ea typeface="MS Mincho"/>
            </a:endParaRPr>
          </a:p>
          <a:p>
            <a:pPr marL="800100" lvl="1" indent="-342900" algn="just">
              <a:buFont typeface="Wingdings" panose="05000000000000000000" pitchFamily="2" charset="2"/>
              <a:buChar char=""/>
            </a:pPr>
            <a:r>
              <a:rPr lang="fr-FR" sz="1000" dirty="0">
                <a:effectLst/>
                <a:latin typeface="Barlow" panose="00000500000000000000"/>
                <a:ea typeface="MS Mincho"/>
                <a:cs typeface="Arial" panose="020B0604020202020204" pitchFamily="34" charset="0"/>
              </a:rPr>
              <a:t>Utiliser les matériels ou les outillages spécifiques</a:t>
            </a:r>
            <a:endParaRPr lang="fr-FR" sz="1000" dirty="0">
              <a:effectLst/>
              <a:latin typeface="Barlow" panose="00000500000000000000"/>
              <a:ea typeface="MS Mincho"/>
            </a:endParaRPr>
          </a:p>
          <a:p>
            <a:pPr marL="800100" lvl="1" indent="-342900" algn="just">
              <a:buFont typeface="Wingdings" panose="05000000000000000000" pitchFamily="2" charset="2"/>
              <a:buChar char=""/>
            </a:pPr>
            <a:r>
              <a:rPr lang="fr-FR" sz="1000" dirty="0">
                <a:effectLst/>
                <a:latin typeface="Barlow" panose="00000500000000000000"/>
                <a:ea typeface="MS Mincho"/>
                <a:cs typeface="Arial" panose="020B0604020202020204" pitchFamily="34" charset="0"/>
              </a:rPr>
              <a:t>Appréhender par le concret les contraintes économiques, humaines, techniques de l’entreprise, les contraintes de sécurité et les méthodes de travail</a:t>
            </a:r>
            <a:endParaRPr lang="fr-FR" sz="1000" dirty="0">
              <a:effectLst/>
              <a:latin typeface="Barlow" panose="00000500000000000000"/>
              <a:ea typeface="MS Mincho"/>
            </a:endParaRPr>
          </a:p>
          <a:p>
            <a:pPr marL="800100" lvl="1" indent="-342900">
              <a:buFont typeface="Wingdings" panose="05000000000000000000" pitchFamily="2" charset="2"/>
              <a:buChar char=""/>
            </a:pPr>
            <a:r>
              <a:rPr lang="fr-FR" sz="1000" dirty="0">
                <a:effectLst/>
                <a:latin typeface="Barlow" panose="00000500000000000000"/>
                <a:ea typeface="MS Mincho"/>
                <a:cs typeface="Arial" panose="020B0604020202020204" pitchFamily="34" charset="0"/>
              </a:rPr>
              <a:t>Observer et d’analyser au travers de situations réelles les différents éléments d’une stratégie de qualité et de percevoir concrètement les coûts induits de la non qualité</a:t>
            </a:r>
            <a:endParaRPr lang="fr-FR" sz="1000" dirty="0">
              <a:effectLst/>
              <a:latin typeface="Barlow" panose="00000500000000000000"/>
              <a:ea typeface="MS Mincho"/>
            </a:endParaRPr>
          </a:p>
          <a:p>
            <a:pPr marL="800100" lvl="1" indent="-342900">
              <a:buFont typeface="Wingdings" panose="05000000000000000000" pitchFamily="2" charset="2"/>
              <a:buChar char=""/>
            </a:pPr>
            <a:r>
              <a:rPr lang="fr-FR" sz="1000" dirty="0">
                <a:effectLst/>
                <a:latin typeface="Barlow" panose="00000500000000000000"/>
                <a:ea typeface="MS Mincho"/>
                <a:cs typeface="Arial" panose="020B0604020202020204" pitchFamily="34" charset="0"/>
              </a:rPr>
              <a:t>Utiliser ses acquis dans le domaine de la communication, en mettant en œuvre, en particulier, de véritables relations avec différents interlocuteurs</a:t>
            </a:r>
            <a:endParaRPr lang="fr-FR" sz="1000" dirty="0">
              <a:effectLst/>
              <a:latin typeface="Barlow" panose="00000500000000000000"/>
              <a:ea typeface="MS Mincho"/>
            </a:endParaRPr>
          </a:p>
          <a:p>
            <a:pPr algn="r">
              <a:spcAft>
                <a:spcPts val="0"/>
              </a:spcAft>
            </a:pPr>
            <a:r>
              <a:rPr lang="fr-FR" altLang="fr-FR" sz="1000" dirty="0">
                <a:effectLst/>
                <a:latin typeface="Barlow" panose="00000500000000000000" pitchFamily="2" charset="0"/>
                <a:ea typeface="MS Mincho"/>
                <a:cs typeface="Calibri" panose="020F0502020204030204" pitchFamily="34" charset="0"/>
              </a:rPr>
              <a:t> </a:t>
            </a:r>
            <a:endParaRPr lang="fr-FR" altLang="fr-FR" sz="1200" dirty="0">
              <a:effectLst/>
              <a:latin typeface="Times New Roman" panose="02020603050405020304" pitchFamily="18" charset="0"/>
              <a:ea typeface="MS Mincho"/>
            </a:endParaRPr>
          </a:p>
          <a:p>
            <a:pPr lvl="0"/>
            <a:endParaRPr lang="fr-FR" altLang="fr-FR" sz="1200" b="1" dirty="0">
              <a:solidFill>
                <a:srgbClr val="1C70B8"/>
              </a:solidFill>
              <a:latin typeface="Barlow" panose="00000500000000000000" pitchFamily="2" charset="0"/>
              <a:ea typeface="MS Mincho"/>
              <a:cs typeface="Calibri" panose="020F0502020204030204" pitchFamily="34" charset="0"/>
            </a:endParaRPr>
          </a:p>
          <a:p>
            <a:r>
              <a:rPr lang="fr-FR" sz="1200" b="1" dirty="0">
                <a:solidFill>
                  <a:srgbClr val="1C70B8"/>
                </a:solidFill>
                <a:latin typeface="Barlow" panose="00000500000000000000" pitchFamily="2" charset="0"/>
                <a:ea typeface="MS Mincho"/>
                <a:cs typeface="Calibri" panose="020F0502020204030204" pitchFamily="34" charset="0"/>
              </a:rPr>
              <a:t>Quelques évènements de la section…</a:t>
            </a:r>
          </a:p>
          <a:p>
            <a:pPr marL="685800" lvl="1"/>
            <a:endParaRPr lang="fr-FR" sz="1000" dirty="0">
              <a:latin typeface="Barlow" panose="00000500000000000000" pitchFamily="2" charset="0"/>
              <a:ea typeface="MS Mincho"/>
              <a:cs typeface="Calibri" panose="020F0502020204030204" pitchFamily="34" charset="0"/>
            </a:endParaRPr>
          </a:p>
          <a:p>
            <a:pPr marL="800100" lvl="1" indent="-342900">
              <a:lnSpc>
                <a:spcPct val="150000"/>
              </a:lnSpc>
              <a:buFont typeface="Wingdings" panose="05000000000000000000" pitchFamily="2" charset="2"/>
              <a:buChar char="§"/>
            </a:pPr>
            <a:r>
              <a:rPr lang="fr-FR" sz="1000" dirty="0">
                <a:latin typeface="Barlow" panose="00000500000000000000"/>
                <a:ea typeface="MS Mincho"/>
              </a:rPr>
              <a:t>Inscription au concours général des métiers du meilleur ouvrier de France</a:t>
            </a:r>
          </a:p>
          <a:p>
            <a:pPr marL="800100" lvl="1" indent="-342900">
              <a:lnSpc>
                <a:spcPct val="150000"/>
              </a:lnSpc>
              <a:buFont typeface="Wingdings" panose="05000000000000000000" pitchFamily="2" charset="2"/>
              <a:buChar char="§"/>
            </a:pPr>
            <a:r>
              <a:rPr lang="fr-FR" sz="1000" dirty="0">
                <a:latin typeface="Barlow" panose="00000500000000000000"/>
                <a:ea typeface="MS Mincho"/>
              </a:rPr>
              <a:t>Visite de poste de distribution d’énergie EDF</a:t>
            </a:r>
          </a:p>
          <a:p>
            <a:pPr marL="800100" lvl="1" indent="-342900">
              <a:lnSpc>
                <a:spcPct val="150000"/>
              </a:lnSpc>
              <a:buFont typeface="Wingdings" panose="05000000000000000000" pitchFamily="2" charset="2"/>
              <a:buChar char="§"/>
            </a:pPr>
            <a:r>
              <a:rPr lang="fr-FR" sz="1000" dirty="0">
                <a:latin typeface="Barlow" panose="00000500000000000000"/>
                <a:ea typeface="MS Mincho"/>
              </a:rPr>
              <a:t>Salon des énergies nouvelles (exemple : Mondial de l’Automobile)</a:t>
            </a:r>
          </a:p>
          <a:p>
            <a:pPr marL="800100" lvl="1" indent="-342900">
              <a:lnSpc>
                <a:spcPct val="150000"/>
              </a:lnSpc>
              <a:buFont typeface="Wingdings" panose="05000000000000000000" pitchFamily="2" charset="2"/>
              <a:buChar char="§"/>
            </a:pPr>
            <a:r>
              <a:rPr lang="fr-FR" sz="1000" dirty="0">
                <a:latin typeface="Barlow" panose="00000500000000000000"/>
                <a:ea typeface="MS Mincho"/>
              </a:rPr>
              <a:t>Lycéens au cinéma en partenariat avec la région</a:t>
            </a:r>
          </a:p>
          <a:p>
            <a:pPr marL="800100" lvl="1" indent="-342900">
              <a:lnSpc>
                <a:spcPct val="150000"/>
              </a:lnSpc>
              <a:buFont typeface="Wingdings" panose="05000000000000000000" pitchFamily="2" charset="2"/>
              <a:buChar char="§"/>
            </a:pPr>
            <a:r>
              <a:rPr lang="fr-FR" sz="1000" dirty="0">
                <a:latin typeface="Barlow" panose="00000500000000000000"/>
                <a:ea typeface="MS Mincho"/>
              </a:rPr>
              <a:t>BGE : Je découvre : sensibiliser les jeunes à la réalisation ou la reprise d’une entreprise</a:t>
            </a:r>
          </a:p>
          <a:p>
            <a:pPr marL="800100" lvl="1" indent="-342900">
              <a:lnSpc>
                <a:spcPct val="150000"/>
              </a:lnSpc>
              <a:buFont typeface="Wingdings" panose="05000000000000000000" pitchFamily="2" charset="2"/>
              <a:buChar char="§"/>
            </a:pPr>
            <a:r>
              <a:rPr lang="fr-FR" sz="1000" dirty="0" err="1">
                <a:latin typeface="Barlow" panose="00000500000000000000"/>
                <a:ea typeface="MS Mincho"/>
              </a:rPr>
              <a:t>Simuléco</a:t>
            </a:r>
            <a:r>
              <a:rPr lang="fr-FR" sz="1000" dirty="0">
                <a:latin typeface="Barlow" panose="00000500000000000000"/>
                <a:ea typeface="MS Mincho"/>
              </a:rPr>
              <a:t> : jeu de société pour s’initier à la création et à la gestion d’une entreprise</a:t>
            </a:r>
          </a:p>
          <a:p>
            <a:pPr marL="800100" lvl="1" indent="-342900">
              <a:lnSpc>
                <a:spcPct val="150000"/>
              </a:lnSpc>
              <a:buFont typeface="Wingdings" panose="05000000000000000000" pitchFamily="2" charset="2"/>
              <a:buChar char="§"/>
            </a:pPr>
            <a:r>
              <a:rPr lang="fr-FR" sz="1000" dirty="0">
                <a:latin typeface="Barlow" panose="00000500000000000000"/>
                <a:ea typeface="MS Mincho"/>
              </a:rPr>
              <a:t>Séances de sophrologie en Terminale</a:t>
            </a:r>
          </a:p>
          <a:p>
            <a:pPr lvl="0" algn="just">
              <a:spcAft>
                <a:spcPts val="0"/>
              </a:spcAft>
            </a:pPr>
            <a:endParaRPr lang="fr-FR" altLang="fr-FR" sz="1000" dirty="0">
              <a:latin typeface="Barlow" panose="00000500000000000000" pitchFamily="2" charset="0"/>
              <a:ea typeface="MS Mincho"/>
              <a:cs typeface="Calibri" panose="020F0502020204030204" pitchFamily="34" charset="0"/>
            </a:endParaRPr>
          </a:p>
        </p:txBody>
      </p:sp>
      <p:sp>
        <p:nvSpPr>
          <p:cNvPr id="9" name="Zone de texte 2"/>
          <p:cNvSpPr txBox="1">
            <a:spLocks noChangeArrowheads="1"/>
          </p:cNvSpPr>
          <p:nvPr/>
        </p:nvSpPr>
        <p:spPr>
          <a:xfrm rot="21008813">
            <a:off x="561974" y="8258653"/>
            <a:ext cx="2454275" cy="1718310"/>
          </a:xfrm>
          <a:prstGeom prst="rect">
            <a:avLst/>
          </a:prstGeom>
          <a:noFill/>
          <a:ln w="25400" cap="flat" cmpd="sng" algn="ctr">
            <a:noFill/>
            <a:prstDash val="solid"/>
            <a:headEnd/>
            <a:tailEnd/>
          </a:ln>
          <a:effectLst/>
          <a:scene3d>
            <a:camera prst="orthographicFront">
              <a:rot lat="0" lon="21589234" rev="21588000"/>
            </a:camera>
            <a:lightRig rig="threePt" dir="t"/>
          </a:scene3d>
        </p:spPr>
        <p:txBody>
          <a:bodyPr rot="0" vert="horz" wrap="square" lIns="91440" tIns="45720" rIns="91440" bIns="45720" numCol="1" anchor="t" anchorCtr="0">
            <a:noAutofit/>
          </a:bodyPr>
          <a:lstStyle/>
          <a:p>
            <a:pPr algn="ctr">
              <a:spcAft>
                <a:spcPts val="0"/>
              </a:spcAft>
            </a:pPr>
            <a:r>
              <a:rPr lang="fr-FR" altLang="fr-FR" sz="1200" i="1" dirty="0">
                <a:effectLst/>
                <a:latin typeface="Barlow" panose="00000500000000000000" pitchFamily="2" charset="0"/>
                <a:ea typeface="MS Mincho"/>
                <a:cs typeface="Tahoma" panose="020B0604030504040204" pitchFamily="34" charset="0"/>
              </a:rPr>
              <a:t> </a:t>
            </a:r>
            <a:br>
              <a:rPr lang="fr-FR" altLang="fr-FR" sz="1200" i="1" dirty="0">
                <a:effectLst/>
                <a:latin typeface="Barlow" panose="00000500000000000000" pitchFamily="2" charset="0"/>
                <a:ea typeface="MS Mincho"/>
                <a:cs typeface="Tahoma" panose="020B0604030504040204" pitchFamily="34" charset="0"/>
              </a:rPr>
            </a:br>
            <a:r>
              <a:rPr lang="fr-FR" altLang="fr-FR" sz="1200" dirty="0">
                <a:effectLst/>
                <a:latin typeface="Barlow" panose="00000500000000000000" pitchFamily="2" charset="0"/>
                <a:ea typeface="MS Mincho"/>
                <a:cs typeface="Tahoma" panose="020B0604030504040204" pitchFamily="34" charset="0"/>
              </a:rPr>
              <a:t>Venez nous rencontrer aux</a:t>
            </a:r>
            <a:br>
              <a:rPr lang="fr-FR" altLang="fr-FR" sz="1200" dirty="0">
                <a:effectLst/>
                <a:latin typeface="Barlow" panose="00000500000000000000" pitchFamily="2" charset="0"/>
                <a:ea typeface="MS Mincho"/>
                <a:cs typeface="Tahoma" panose="020B0604030504040204" pitchFamily="34" charset="0"/>
              </a:rPr>
            </a:br>
            <a:r>
              <a:rPr lang="fr-FR" altLang="fr-FR" sz="1200" dirty="0">
                <a:effectLst/>
                <a:latin typeface="Barlow" panose="00000500000000000000" pitchFamily="2" charset="0"/>
                <a:ea typeface="MS Mincho"/>
                <a:cs typeface="Tahoma" panose="020B0604030504040204" pitchFamily="34" charset="0"/>
              </a:rPr>
              <a:t> portes ouvertes !</a:t>
            </a:r>
            <a:endParaRPr lang="fr-FR" altLang="fr-FR" sz="1200" dirty="0">
              <a:effectLst/>
              <a:latin typeface="Times New Roman" panose="02020603050405020304" pitchFamily="18" charset="0"/>
              <a:ea typeface="MS Mincho"/>
            </a:endParaRPr>
          </a:p>
          <a:p>
            <a:pPr algn="ctr">
              <a:spcAft>
                <a:spcPts val="0"/>
              </a:spcAft>
            </a:pPr>
            <a:r>
              <a:rPr lang="fr-FR" altLang="fr-FR" sz="1400" b="1" dirty="0">
                <a:effectLst/>
                <a:latin typeface="Barlow" panose="00000500000000000000" pitchFamily="2" charset="0"/>
                <a:ea typeface="MS Mincho"/>
              </a:rPr>
              <a:t> </a:t>
            </a:r>
            <a:endParaRPr lang="fr-FR" altLang="fr-FR" sz="1200" dirty="0">
              <a:effectLst/>
              <a:latin typeface="Times New Roman" panose="02020603050405020304" pitchFamily="18" charset="0"/>
              <a:ea typeface="MS Mincho"/>
            </a:endParaRPr>
          </a:p>
        </p:txBody>
      </p:sp>
      <p:graphicFrame>
        <p:nvGraphicFramePr>
          <p:cNvPr id="5" name="Tableau 4">
            <a:extLst>
              <a:ext uri="{FF2B5EF4-FFF2-40B4-BE49-F238E27FC236}">
                <a16:creationId xmlns:a16="http://schemas.microsoft.com/office/drawing/2014/main" id="{0568F41F-AD6A-4E65-B350-786A808E54FB}"/>
              </a:ext>
            </a:extLst>
          </p:cNvPr>
          <p:cNvGraphicFramePr>
            <a:graphicFrameLocks noGrp="1"/>
          </p:cNvGraphicFramePr>
          <p:nvPr>
            <p:extLst>
              <p:ext uri="{D42A27DB-BD31-4B8C-83A1-F6EECF244321}">
                <p14:modId xmlns:p14="http://schemas.microsoft.com/office/powerpoint/2010/main" val="735551251"/>
              </p:ext>
            </p:extLst>
          </p:nvPr>
        </p:nvGraphicFramePr>
        <p:xfrm>
          <a:off x="1365884" y="517531"/>
          <a:ext cx="4827905" cy="2981325"/>
        </p:xfrm>
        <a:graphic>
          <a:graphicData uri="http://schemas.openxmlformats.org/drawingml/2006/table">
            <a:tbl>
              <a:tblPr firstRow="1" firstCol="1" bandRow="1">
                <a:tableStyleId>{F2DE63D5-997A-4646-A377-4702673A728D}</a:tableStyleId>
              </a:tblPr>
              <a:tblGrid>
                <a:gridCol w="4312285">
                  <a:extLst>
                    <a:ext uri="{9D8B030D-6E8A-4147-A177-3AD203B41FA5}">
                      <a16:colId xmlns:a16="http://schemas.microsoft.com/office/drawing/2014/main" val="1808701452"/>
                    </a:ext>
                  </a:extLst>
                </a:gridCol>
                <a:gridCol w="515620">
                  <a:extLst>
                    <a:ext uri="{9D8B030D-6E8A-4147-A177-3AD203B41FA5}">
                      <a16:colId xmlns:a16="http://schemas.microsoft.com/office/drawing/2014/main" val="1506339458"/>
                    </a:ext>
                  </a:extLst>
                </a:gridCol>
              </a:tblGrid>
              <a:tr h="190500">
                <a:tc>
                  <a:txBody>
                    <a:bodyPr/>
                    <a:lstStyle/>
                    <a:p>
                      <a:pPr algn="ctr"/>
                      <a:r>
                        <a:rPr lang="fr-FR" sz="1000" b="0" dirty="0">
                          <a:effectLst/>
                          <a:latin typeface="Barlow" panose="00000500000000000000" pitchFamily="2" charset="0"/>
                        </a:rPr>
                        <a:t>ENSEIGNEMENTS PROFESSIONNELS</a:t>
                      </a:r>
                      <a:endParaRPr lang="fr-FR" sz="1200" b="0" dirty="0">
                        <a:solidFill>
                          <a:schemeClr val="tx1"/>
                        </a:solidFill>
                        <a:effectLst/>
                        <a:latin typeface="Barlow" panose="00000500000000000000" pitchFamily="2" charset="0"/>
                        <a:ea typeface="MS Mincho"/>
                      </a:endParaRPr>
                    </a:p>
                  </a:txBody>
                  <a:tcPr marL="68580" marR="68580" marT="0" marB="0" anchor="ctr"/>
                </a:tc>
                <a:tc>
                  <a:txBody>
                    <a:bodyPr/>
                    <a:lstStyle/>
                    <a:p>
                      <a:pPr algn="ctr"/>
                      <a:r>
                        <a:rPr lang="fr-FR" sz="1000" b="0" dirty="0">
                          <a:effectLst/>
                          <a:latin typeface="Barlow" panose="00000500000000000000" pitchFamily="2" charset="0"/>
                        </a:rPr>
                        <a:t>15 H</a:t>
                      </a:r>
                      <a:endParaRPr lang="fr-FR" sz="1200" b="0" dirty="0">
                        <a:effectLst/>
                        <a:latin typeface="Barlow" panose="00000500000000000000" pitchFamily="2" charset="0"/>
                        <a:ea typeface="MS Mincho"/>
                      </a:endParaRPr>
                    </a:p>
                  </a:txBody>
                  <a:tcPr marL="68580" marR="68580" marT="0" marB="0" anchor="ctr"/>
                </a:tc>
                <a:extLst>
                  <a:ext uri="{0D108BD9-81ED-4DB2-BD59-A6C34878D82A}">
                    <a16:rowId xmlns:a16="http://schemas.microsoft.com/office/drawing/2014/main" val="638077539"/>
                  </a:ext>
                </a:extLst>
              </a:tr>
              <a:tr h="190500">
                <a:tc>
                  <a:txBody>
                    <a:bodyPr/>
                    <a:lstStyle/>
                    <a:p>
                      <a:r>
                        <a:rPr lang="fr-FR" sz="1000" b="0" dirty="0">
                          <a:effectLst/>
                          <a:latin typeface="Barlow" panose="00000500000000000000" pitchFamily="2" charset="0"/>
                        </a:rPr>
                        <a:t>Enseignements Professionnels </a:t>
                      </a:r>
                      <a:endParaRPr lang="fr-FR" sz="1200" b="0" dirty="0">
                        <a:solidFill>
                          <a:schemeClr val="tx1"/>
                        </a:solidFill>
                        <a:effectLst/>
                        <a:latin typeface="Barlow" panose="00000500000000000000" pitchFamily="2" charset="0"/>
                        <a:ea typeface="MS Mincho"/>
                      </a:endParaRPr>
                    </a:p>
                  </a:txBody>
                  <a:tcPr marL="68580" marR="68580" marT="0" marB="0" anchor="ctr"/>
                </a:tc>
                <a:tc>
                  <a:txBody>
                    <a:bodyPr/>
                    <a:lstStyle/>
                    <a:p>
                      <a:pPr algn="ctr"/>
                      <a:r>
                        <a:rPr lang="fr-FR" sz="1000" b="0" dirty="0">
                          <a:effectLst/>
                          <a:latin typeface="Barlow" panose="00000500000000000000" pitchFamily="2" charset="0"/>
                        </a:rPr>
                        <a:t>11 H</a:t>
                      </a:r>
                      <a:endParaRPr lang="fr-FR" sz="1200" b="0" dirty="0">
                        <a:effectLst/>
                        <a:latin typeface="Barlow" panose="00000500000000000000" pitchFamily="2" charset="0"/>
                        <a:ea typeface="MS Mincho"/>
                      </a:endParaRPr>
                    </a:p>
                  </a:txBody>
                  <a:tcPr marL="68580" marR="68580" marT="0" marB="0" anchor="ctr"/>
                </a:tc>
                <a:extLst>
                  <a:ext uri="{0D108BD9-81ED-4DB2-BD59-A6C34878D82A}">
                    <a16:rowId xmlns:a16="http://schemas.microsoft.com/office/drawing/2014/main" val="3540846313"/>
                  </a:ext>
                </a:extLst>
              </a:tr>
              <a:tr h="190500">
                <a:tc>
                  <a:txBody>
                    <a:bodyPr/>
                    <a:lstStyle/>
                    <a:p>
                      <a:r>
                        <a:rPr lang="fr-FR" sz="1000" b="0" dirty="0">
                          <a:effectLst/>
                          <a:latin typeface="Barlow" panose="00000500000000000000" pitchFamily="2" charset="0"/>
                        </a:rPr>
                        <a:t>Enseignements Professionnels et Français en </a:t>
                      </a:r>
                      <a:r>
                        <a:rPr lang="fr-FR" sz="1000" b="0" dirty="0" err="1">
                          <a:effectLst/>
                          <a:latin typeface="Barlow" panose="00000500000000000000" pitchFamily="2" charset="0"/>
                        </a:rPr>
                        <a:t>co</a:t>
                      </a:r>
                      <a:r>
                        <a:rPr lang="fr-FR" sz="1000" b="0" dirty="0">
                          <a:effectLst/>
                          <a:latin typeface="Barlow" panose="00000500000000000000" pitchFamily="2" charset="0"/>
                        </a:rPr>
                        <a:t>-intervention</a:t>
                      </a:r>
                      <a:endParaRPr lang="fr-FR" sz="1200" b="0" dirty="0">
                        <a:solidFill>
                          <a:schemeClr val="tx1"/>
                        </a:solidFill>
                        <a:effectLst/>
                        <a:latin typeface="Barlow" panose="00000500000000000000" pitchFamily="2" charset="0"/>
                        <a:ea typeface="MS Mincho"/>
                      </a:endParaRPr>
                    </a:p>
                  </a:txBody>
                  <a:tcPr marL="68580" marR="68580" marT="0" marB="0" anchor="ctr"/>
                </a:tc>
                <a:tc>
                  <a:txBody>
                    <a:bodyPr/>
                    <a:lstStyle/>
                    <a:p>
                      <a:pPr algn="ctr"/>
                      <a:r>
                        <a:rPr lang="fr-FR" sz="1000" b="0">
                          <a:effectLst/>
                          <a:latin typeface="Barlow" panose="00000500000000000000" pitchFamily="2" charset="0"/>
                        </a:rPr>
                        <a:t>1 H</a:t>
                      </a:r>
                      <a:endParaRPr lang="fr-FR" sz="1200" b="0">
                        <a:effectLst/>
                        <a:latin typeface="Barlow" panose="00000500000000000000" pitchFamily="2" charset="0"/>
                        <a:ea typeface="MS Mincho"/>
                      </a:endParaRPr>
                    </a:p>
                  </a:txBody>
                  <a:tcPr marL="68580" marR="68580" marT="0" marB="0" anchor="ctr"/>
                </a:tc>
                <a:extLst>
                  <a:ext uri="{0D108BD9-81ED-4DB2-BD59-A6C34878D82A}">
                    <a16:rowId xmlns:a16="http://schemas.microsoft.com/office/drawing/2014/main" val="4209156371"/>
                  </a:ext>
                </a:extLst>
              </a:tr>
              <a:tr h="190500">
                <a:tc>
                  <a:txBody>
                    <a:bodyPr/>
                    <a:lstStyle/>
                    <a:p>
                      <a:r>
                        <a:rPr lang="fr-FR" sz="1000" b="0" dirty="0">
                          <a:effectLst/>
                          <a:latin typeface="Barlow" panose="00000500000000000000" pitchFamily="2" charset="0"/>
                        </a:rPr>
                        <a:t>Enseignements Professionnels et Mathématiques-Sciences en </a:t>
                      </a:r>
                      <a:r>
                        <a:rPr lang="fr-FR" sz="1000" b="0" dirty="0" err="1">
                          <a:effectLst/>
                          <a:latin typeface="Barlow" panose="00000500000000000000" pitchFamily="2" charset="0"/>
                        </a:rPr>
                        <a:t>co</a:t>
                      </a:r>
                      <a:r>
                        <a:rPr lang="fr-FR" sz="1000" b="0" dirty="0">
                          <a:effectLst/>
                          <a:latin typeface="Barlow" panose="00000500000000000000" pitchFamily="2" charset="0"/>
                        </a:rPr>
                        <a:t>-intervention</a:t>
                      </a:r>
                      <a:endParaRPr lang="fr-FR" sz="1200" b="0" dirty="0">
                        <a:solidFill>
                          <a:schemeClr val="tx1"/>
                        </a:solidFill>
                        <a:effectLst/>
                        <a:latin typeface="Barlow" panose="00000500000000000000" pitchFamily="2" charset="0"/>
                        <a:ea typeface="MS Mincho"/>
                      </a:endParaRPr>
                    </a:p>
                  </a:txBody>
                  <a:tcPr marL="68580" marR="68580" marT="0" marB="0" anchor="ctr"/>
                </a:tc>
                <a:tc>
                  <a:txBody>
                    <a:bodyPr/>
                    <a:lstStyle/>
                    <a:p>
                      <a:pPr algn="ctr"/>
                      <a:r>
                        <a:rPr lang="fr-FR" sz="1000" b="0" dirty="0">
                          <a:effectLst/>
                          <a:latin typeface="Barlow" panose="00000500000000000000" pitchFamily="2" charset="0"/>
                        </a:rPr>
                        <a:t>1 H</a:t>
                      </a:r>
                      <a:endParaRPr lang="fr-FR" sz="1200" b="0" dirty="0">
                        <a:effectLst/>
                        <a:latin typeface="Barlow" panose="00000500000000000000" pitchFamily="2" charset="0"/>
                        <a:ea typeface="MS Mincho"/>
                      </a:endParaRPr>
                    </a:p>
                  </a:txBody>
                  <a:tcPr marL="68580" marR="68580" marT="0" marB="0" anchor="ctr"/>
                </a:tc>
                <a:extLst>
                  <a:ext uri="{0D108BD9-81ED-4DB2-BD59-A6C34878D82A}">
                    <a16:rowId xmlns:a16="http://schemas.microsoft.com/office/drawing/2014/main" val="544707881"/>
                  </a:ext>
                </a:extLst>
              </a:tr>
              <a:tr h="190500">
                <a:tc>
                  <a:txBody>
                    <a:bodyPr/>
                    <a:lstStyle/>
                    <a:p>
                      <a:r>
                        <a:rPr lang="fr-FR" sz="1000" b="0" dirty="0">
                          <a:effectLst/>
                          <a:latin typeface="Barlow" panose="00000500000000000000" pitchFamily="2" charset="0"/>
                        </a:rPr>
                        <a:t>Prévention - Santé - Environnement</a:t>
                      </a:r>
                      <a:endParaRPr lang="fr-FR" sz="1200" b="0" dirty="0">
                        <a:solidFill>
                          <a:schemeClr val="tx1"/>
                        </a:solidFill>
                        <a:effectLst/>
                        <a:latin typeface="Barlow" panose="00000500000000000000" pitchFamily="2" charset="0"/>
                        <a:ea typeface="MS Mincho"/>
                      </a:endParaRPr>
                    </a:p>
                  </a:txBody>
                  <a:tcPr marL="68580" marR="68580" marT="0" marB="0" anchor="ctr"/>
                </a:tc>
                <a:tc>
                  <a:txBody>
                    <a:bodyPr/>
                    <a:lstStyle/>
                    <a:p>
                      <a:pPr algn="ctr"/>
                      <a:r>
                        <a:rPr lang="fr-FR" sz="1000" b="0">
                          <a:effectLst/>
                          <a:latin typeface="Barlow" panose="00000500000000000000" pitchFamily="2" charset="0"/>
                        </a:rPr>
                        <a:t>1 H</a:t>
                      </a:r>
                      <a:endParaRPr lang="fr-FR" sz="1200" b="0">
                        <a:effectLst/>
                        <a:latin typeface="Barlow" panose="00000500000000000000" pitchFamily="2" charset="0"/>
                        <a:ea typeface="MS Mincho"/>
                      </a:endParaRPr>
                    </a:p>
                  </a:txBody>
                  <a:tcPr marL="68580" marR="68580" marT="0" marB="0" anchor="ctr"/>
                </a:tc>
                <a:extLst>
                  <a:ext uri="{0D108BD9-81ED-4DB2-BD59-A6C34878D82A}">
                    <a16:rowId xmlns:a16="http://schemas.microsoft.com/office/drawing/2014/main" val="2121558729"/>
                  </a:ext>
                </a:extLst>
              </a:tr>
              <a:tr h="190500">
                <a:tc>
                  <a:txBody>
                    <a:bodyPr/>
                    <a:lstStyle/>
                    <a:p>
                      <a:r>
                        <a:rPr lang="fr-FR" sz="1000" b="0" dirty="0">
                          <a:effectLst/>
                          <a:latin typeface="Barlow" panose="00000500000000000000" pitchFamily="2" charset="0"/>
                        </a:rPr>
                        <a:t>Economie-Gestion ou Economie-Droit (selon la spécialité)</a:t>
                      </a:r>
                      <a:endParaRPr lang="fr-FR" sz="1200" b="0" dirty="0">
                        <a:solidFill>
                          <a:schemeClr val="tx1"/>
                        </a:solidFill>
                        <a:effectLst/>
                        <a:latin typeface="Barlow" panose="00000500000000000000" pitchFamily="2" charset="0"/>
                        <a:ea typeface="MS Mincho"/>
                      </a:endParaRPr>
                    </a:p>
                  </a:txBody>
                  <a:tcPr marL="68580" marR="68580" marT="0" marB="0" anchor="ctr"/>
                </a:tc>
                <a:tc>
                  <a:txBody>
                    <a:bodyPr/>
                    <a:lstStyle/>
                    <a:p>
                      <a:pPr algn="ctr"/>
                      <a:r>
                        <a:rPr lang="fr-FR" sz="1000" b="0" dirty="0">
                          <a:effectLst/>
                          <a:latin typeface="Barlow" panose="00000500000000000000" pitchFamily="2" charset="0"/>
                        </a:rPr>
                        <a:t>1 H</a:t>
                      </a:r>
                      <a:endParaRPr lang="fr-FR" sz="1200" b="0" dirty="0">
                        <a:effectLst/>
                        <a:latin typeface="Barlow" panose="00000500000000000000" pitchFamily="2" charset="0"/>
                        <a:ea typeface="MS Mincho"/>
                      </a:endParaRPr>
                    </a:p>
                  </a:txBody>
                  <a:tcPr marL="68580" marR="68580" marT="0" marB="0" anchor="ctr"/>
                </a:tc>
                <a:extLst>
                  <a:ext uri="{0D108BD9-81ED-4DB2-BD59-A6C34878D82A}">
                    <a16:rowId xmlns:a16="http://schemas.microsoft.com/office/drawing/2014/main" val="2580264775"/>
                  </a:ext>
                </a:extLst>
              </a:tr>
              <a:tr h="190500">
                <a:tc>
                  <a:txBody>
                    <a:bodyPr/>
                    <a:lstStyle/>
                    <a:p>
                      <a:pPr algn="ctr"/>
                      <a:r>
                        <a:rPr lang="fr-FR" sz="1000" b="0" dirty="0">
                          <a:solidFill>
                            <a:schemeClr val="bg1"/>
                          </a:solidFill>
                          <a:effectLst/>
                          <a:latin typeface="Barlow" panose="00000500000000000000" pitchFamily="2" charset="0"/>
                        </a:rPr>
                        <a:t>ENSEIGNEMENTS GENERAUX</a:t>
                      </a:r>
                      <a:endParaRPr lang="fr-FR" sz="1200" b="0" dirty="0">
                        <a:solidFill>
                          <a:schemeClr val="bg1"/>
                        </a:solidFill>
                        <a:effectLst/>
                        <a:latin typeface="Barlow" panose="00000500000000000000" pitchFamily="2" charset="0"/>
                        <a:ea typeface="MS Mincho"/>
                      </a:endParaRPr>
                    </a:p>
                  </a:txBody>
                  <a:tcPr marL="68580" marR="68580" marT="0" marB="0" anchor="ctr">
                    <a:solidFill>
                      <a:schemeClr val="bg1">
                        <a:lumMod val="65000"/>
                      </a:schemeClr>
                    </a:solidFill>
                  </a:tcPr>
                </a:tc>
                <a:tc>
                  <a:txBody>
                    <a:bodyPr/>
                    <a:lstStyle/>
                    <a:p>
                      <a:pPr algn="ctr"/>
                      <a:r>
                        <a:rPr lang="fr-FR" sz="1000" b="0" dirty="0">
                          <a:solidFill>
                            <a:schemeClr val="bg1"/>
                          </a:solidFill>
                          <a:effectLst/>
                          <a:latin typeface="Barlow" panose="00000500000000000000" pitchFamily="2" charset="0"/>
                        </a:rPr>
                        <a:t>12 H</a:t>
                      </a:r>
                      <a:endParaRPr lang="fr-FR" sz="1200" b="0" dirty="0">
                        <a:solidFill>
                          <a:schemeClr val="bg1"/>
                        </a:solidFill>
                        <a:effectLst/>
                        <a:latin typeface="Barlow" panose="00000500000000000000" pitchFamily="2" charset="0"/>
                        <a:ea typeface="MS Mincho"/>
                      </a:endParaRPr>
                    </a:p>
                  </a:txBody>
                  <a:tcPr marL="68580" marR="68580" marT="0" marB="0" anchor="ctr">
                    <a:solidFill>
                      <a:schemeClr val="bg1">
                        <a:lumMod val="65000"/>
                      </a:schemeClr>
                    </a:solidFill>
                  </a:tcPr>
                </a:tc>
                <a:extLst>
                  <a:ext uri="{0D108BD9-81ED-4DB2-BD59-A6C34878D82A}">
                    <a16:rowId xmlns:a16="http://schemas.microsoft.com/office/drawing/2014/main" val="3424250576"/>
                  </a:ext>
                </a:extLst>
              </a:tr>
              <a:tr h="190500">
                <a:tc>
                  <a:txBody>
                    <a:bodyPr/>
                    <a:lstStyle/>
                    <a:p>
                      <a:r>
                        <a:rPr lang="fr-FR" sz="1000" b="0" dirty="0">
                          <a:effectLst/>
                          <a:latin typeface="Barlow" panose="00000500000000000000" pitchFamily="2" charset="0"/>
                        </a:rPr>
                        <a:t>Français - Histoire-Géographie – Enseignement Moral et Civique</a:t>
                      </a:r>
                      <a:endParaRPr lang="fr-FR" sz="1200" b="0" dirty="0">
                        <a:solidFill>
                          <a:schemeClr val="tx1"/>
                        </a:solidFill>
                        <a:effectLst/>
                        <a:latin typeface="Barlow" panose="00000500000000000000" pitchFamily="2" charset="0"/>
                        <a:ea typeface="MS Mincho"/>
                      </a:endParaRPr>
                    </a:p>
                  </a:txBody>
                  <a:tcPr marL="68580" marR="68580" marT="0" marB="0" anchor="ctr"/>
                </a:tc>
                <a:tc>
                  <a:txBody>
                    <a:bodyPr/>
                    <a:lstStyle/>
                    <a:p>
                      <a:pPr algn="ctr"/>
                      <a:r>
                        <a:rPr lang="fr-FR" sz="1000" b="0" dirty="0">
                          <a:effectLst/>
                          <a:latin typeface="Barlow" panose="00000500000000000000" pitchFamily="2" charset="0"/>
                        </a:rPr>
                        <a:t>3,5 H</a:t>
                      </a:r>
                      <a:endParaRPr lang="fr-FR" sz="1200" b="0" dirty="0">
                        <a:effectLst/>
                        <a:latin typeface="Barlow" panose="00000500000000000000" pitchFamily="2" charset="0"/>
                        <a:ea typeface="MS Mincho"/>
                      </a:endParaRPr>
                    </a:p>
                  </a:txBody>
                  <a:tcPr marL="68580" marR="68580" marT="0" marB="0" anchor="ctr"/>
                </a:tc>
                <a:extLst>
                  <a:ext uri="{0D108BD9-81ED-4DB2-BD59-A6C34878D82A}">
                    <a16:rowId xmlns:a16="http://schemas.microsoft.com/office/drawing/2014/main" val="3641514127"/>
                  </a:ext>
                </a:extLst>
              </a:tr>
              <a:tr h="190500">
                <a:tc>
                  <a:txBody>
                    <a:bodyPr/>
                    <a:lstStyle/>
                    <a:p>
                      <a:r>
                        <a:rPr lang="fr-FR" sz="1000" b="0" dirty="0">
                          <a:effectLst/>
                          <a:latin typeface="Barlow" panose="00000500000000000000" pitchFamily="2" charset="0"/>
                        </a:rPr>
                        <a:t>Mathématiques</a:t>
                      </a:r>
                      <a:endParaRPr lang="fr-FR" sz="1200" b="0" dirty="0">
                        <a:solidFill>
                          <a:schemeClr val="tx1"/>
                        </a:solidFill>
                        <a:effectLst/>
                        <a:latin typeface="Barlow" panose="00000500000000000000" pitchFamily="2" charset="0"/>
                        <a:ea typeface="MS Mincho"/>
                      </a:endParaRPr>
                    </a:p>
                  </a:txBody>
                  <a:tcPr marL="68580" marR="68580" marT="0" marB="0" anchor="ctr"/>
                </a:tc>
                <a:tc>
                  <a:txBody>
                    <a:bodyPr/>
                    <a:lstStyle/>
                    <a:p>
                      <a:pPr algn="ctr"/>
                      <a:r>
                        <a:rPr lang="fr-FR" sz="1000" b="0">
                          <a:effectLst/>
                          <a:latin typeface="Barlow" panose="00000500000000000000" pitchFamily="2" charset="0"/>
                        </a:rPr>
                        <a:t>1,5 H</a:t>
                      </a:r>
                      <a:endParaRPr lang="fr-FR" sz="1200" b="0">
                        <a:effectLst/>
                        <a:latin typeface="Barlow" panose="00000500000000000000" pitchFamily="2" charset="0"/>
                        <a:ea typeface="MS Mincho"/>
                      </a:endParaRPr>
                    </a:p>
                  </a:txBody>
                  <a:tcPr marL="68580" marR="68580" marT="0" marB="0" anchor="ctr"/>
                </a:tc>
                <a:extLst>
                  <a:ext uri="{0D108BD9-81ED-4DB2-BD59-A6C34878D82A}">
                    <a16:rowId xmlns:a16="http://schemas.microsoft.com/office/drawing/2014/main" val="2925494993"/>
                  </a:ext>
                </a:extLst>
              </a:tr>
              <a:tr h="190500">
                <a:tc>
                  <a:txBody>
                    <a:bodyPr/>
                    <a:lstStyle/>
                    <a:p>
                      <a:r>
                        <a:rPr lang="fr-FR" sz="1000" b="0" dirty="0">
                          <a:effectLst/>
                          <a:latin typeface="Barlow" panose="00000500000000000000" pitchFamily="2" charset="0"/>
                        </a:rPr>
                        <a:t>Anglais</a:t>
                      </a:r>
                      <a:endParaRPr lang="fr-FR" sz="1200" b="0" dirty="0">
                        <a:solidFill>
                          <a:schemeClr val="tx1"/>
                        </a:solidFill>
                        <a:effectLst/>
                        <a:latin typeface="Barlow" panose="00000500000000000000" pitchFamily="2" charset="0"/>
                        <a:ea typeface="MS Mincho"/>
                      </a:endParaRPr>
                    </a:p>
                  </a:txBody>
                  <a:tcPr marL="68580" marR="68580" marT="0" marB="0" anchor="ctr"/>
                </a:tc>
                <a:tc>
                  <a:txBody>
                    <a:bodyPr/>
                    <a:lstStyle/>
                    <a:p>
                      <a:pPr algn="ctr"/>
                      <a:r>
                        <a:rPr lang="fr-FR" sz="1000" b="0" dirty="0">
                          <a:effectLst/>
                          <a:latin typeface="Barlow" panose="00000500000000000000" pitchFamily="2" charset="0"/>
                        </a:rPr>
                        <a:t>2 H</a:t>
                      </a:r>
                      <a:endParaRPr lang="fr-FR" sz="1200" b="0" dirty="0">
                        <a:effectLst/>
                        <a:latin typeface="Barlow" panose="00000500000000000000" pitchFamily="2" charset="0"/>
                        <a:ea typeface="MS Mincho"/>
                      </a:endParaRPr>
                    </a:p>
                  </a:txBody>
                  <a:tcPr marL="68580" marR="68580" marT="0" marB="0" anchor="ctr"/>
                </a:tc>
                <a:extLst>
                  <a:ext uri="{0D108BD9-81ED-4DB2-BD59-A6C34878D82A}">
                    <a16:rowId xmlns:a16="http://schemas.microsoft.com/office/drawing/2014/main" val="2393737240"/>
                  </a:ext>
                </a:extLst>
              </a:tr>
              <a:tr h="190500">
                <a:tc>
                  <a:txBody>
                    <a:bodyPr/>
                    <a:lstStyle/>
                    <a:p>
                      <a:r>
                        <a:rPr lang="fr-FR" sz="1000" b="0" dirty="0">
                          <a:effectLst/>
                          <a:latin typeface="Barlow" panose="00000500000000000000" pitchFamily="2" charset="0"/>
                        </a:rPr>
                        <a:t>Sciences Physiques et Chimiques</a:t>
                      </a:r>
                      <a:endParaRPr lang="fr-FR" sz="1200" b="0" dirty="0">
                        <a:solidFill>
                          <a:schemeClr val="tx1"/>
                        </a:solidFill>
                        <a:effectLst/>
                        <a:latin typeface="Barlow" panose="00000500000000000000" pitchFamily="2" charset="0"/>
                        <a:ea typeface="MS Mincho"/>
                      </a:endParaRPr>
                    </a:p>
                  </a:txBody>
                  <a:tcPr marL="68580" marR="68580" marT="0" marB="0" anchor="ctr"/>
                </a:tc>
                <a:tc>
                  <a:txBody>
                    <a:bodyPr/>
                    <a:lstStyle/>
                    <a:p>
                      <a:pPr algn="ctr"/>
                      <a:r>
                        <a:rPr lang="fr-FR" sz="1000" b="0">
                          <a:effectLst/>
                          <a:latin typeface="Barlow" panose="00000500000000000000" pitchFamily="2" charset="0"/>
                        </a:rPr>
                        <a:t>1,5 H</a:t>
                      </a:r>
                      <a:endParaRPr lang="fr-FR" sz="1200" b="0">
                        <a:effectLst/>
                        <a:latin typeface="Barlow" panose="00000500000000000000" pitchFamily="2" charset="0"/>
                        <a:ea typeface="MS Mincho"/>
                      </a:endParaRPr>
                    </a:p>
                  </a:txBody>
                  <a:tcPr marL="68580" marR="68580" marT="0" marB="0" anchor="ctr"/>
                </a:tc>
                <a:extLst>
                  <a:ext uri="{0D108BD9-81ED-4DB2-BD59-A6C34878D82A}">
                    <a16:rowId xmlns:a16="http://schemas.microsoft.com/office/drawing/2014/main" val="621273089"/>
                  </a:ext>
                </a:extLst>
              </a:tr>
              <a:tr h="190500">
                <a:tc>
                  <a:txBody>
                    <a:bodyPr/>
                    <a:lstStyle/>
                    <a:p>
                      <a:r>
                        <a:rPr lang="fr-FR" sz="1000" b="0" dirty="0">
                          <a:effectLst/>
                          <a:latin typeface="Barlow" panose="00000500000000000000" pitchFamily="2" charset="0"/>
                        </a:rPr>
                        <a:t>Arts Appliqués et Cultures Artistiques</a:t>
                      </a:r>
                      <a:endParaRPr lang="fr-FR" sz="1200" b="0" dirty="0">
                        <a:solidFill>
                          <a:schemeClr val="tx1"/>
                        </a:solidFill>
                        <a:effectLst/>
                        <a:latin typeface="Barlow" panose="00000500000000000000" pitchFamily="2" charset="0"/>
                        <a:ea typeface="MS Mincho"/>
                      </a:endParaRPr>
                    </a:p>
                  </a:txBody>
                  <a:tcPr marL="68580" marR="68580" marT="0" marB="0" anchor="ctr"/>
                </a:tc>
                <a:tc>
                  <a:txBody>
                    <a:bodyPr/>
                    <a:lstStyle/>
                    <a:p>
                      <a:pPr algn="ctr"/>
                      <a:r>
                        <a:rPr lang="fr-FR" sz="1000" b="0" dirty="0">
                          <a:effectLst/>
                          <a:latin typeface="Barlow" panose="00000500000000000000" pitchFamily="2" charset="0"/>
                        </a:rPr>
                        <a:t>1 H</a:t>
                      </a:r>
                      <a:endParaRPr lang="fr-FR" sz="1200" b="0" dirty="0">
                        <a:effectLst/>
                        <a:latin typeface="Barlow" panose="00000500000000000000" pitchFamily="2" charset="0"/>
                        <a:ea typeface="MS Mincho"/>
                      </a:endParaRPr>
                    </a:p>
                  </a:txBody>
                  <a:tcPr marL="68580" marR="68580" marT="0" marB="0" anchor="ctr"/>
                </a:tc>
                <a:extLst>
                  <a:ext uri="{0D108BD9-81ED-4DB2-BD59-A6C34878D82A}">
                    <a16:rowId xmlns:a16="http://schemas.microsoft.com/office/drawing/2014/main" val="2537974407"/>
                  </a:ext>
                </a:extLst>
              </a:tr>
              <a:tr h="190500">
                <a:tc>
                  <a:txBody>
                    <a:bodyPr/>
                    <a:lstStyle/>
                    <a:p>
                      <a:r>
                        <a:rPr lang="fr-FR" sz="1000" b="0" dirty="0">
                          <a:effectLst/>
                          <a:latin typeface="Barlow" panose="00000500000000000000" pitchFamily="2" charset="0"/>
                        </a:rPr>
                        <a:t>Education Physique et Sportive</a:t>
                      </a:r>
                      <a:endParaRPr lang="fr-FR" sz="1200" b="0" dirty="0">
                        <a:solidFill>
                          <a:schemeClr val="tx1"/>
                        </a:solidFill>
                        <a:effectLst/>
                        <a:latin typeface="Barlow" panose="00000500000000000000" pitchFamily="2" charset="0"/>
                        <a:ea typeface="MS Mincho"/>
                      </a:endParaRPr>
                    </a:p>
                  </a:txBody>
                  <a:tcPr marL="68580" marR="68580" marT="0" marB="0" anchor="ctr"/>
                </a:tc>
                <a:tc>
                  <a:txBody>
                    <a:bodyPr/>
                    <a:lstStyle/>
                    <a:p>
                      <a:pPr algn="ctr"/>
                      <a:r>
                        <a:rPr lang="fr-FR" sz="1000" b="0">
                          <a:effectLst/>
                          <a:latin typeface="Barlow" panose="00000500000000000000" pitchFamily="2" charset="0"/>
                        </a:rPr>
                        <a:t>2,5 H</a:t>
                      </a:r>
                      <a:endParaRPr lang="fr-FR" sz="1200" b="0">
                        <a:effectLst/>
                        <a:latin typeface="Barlow" panose="00000500000000000000" pitchFamily="2" charset="0"/>
                        <a:ea typeface="MS Mincho"/>
                      </a:endParaRPr>
                    </a:p>
                  </a:txBody>
                  <a:tcPr marL="68580" marR="68580" marT="0" marB="0" anchor="ctr"/>
                </a:tc>
                <a:extLst>
                  <a:ext uri="{0D108BD9-81ED-4DB2-BD59-A6C34878D82A}">
                    <a16:rowId xmlns:a16="http://schemas.microsoft.com/office/drawing/2014/main" val="1115868638"/>
                  </a:ext>
                </a:extLst>
              </a:tr>
              <a:tr h="200025">
                <a:tc>
                  <a:txBody>
                    <a:bodyPr/>
                    <a:lstStyle/>
                    <a:p>
                      <a:r>
                        <a:rPr lang="fr-FR" sz="1000" b="1" dirty="0">
                          <a:effectLst/>
                          <a:latin typeface="Barlow" panose="00000500000000000000" pitchFamily="2" charset="0"/>
                        </a:rPr>
                        <a:t>CONSOLIDATION, ACCOMPAGNEMENT PERSONNALISE ET </a:t>
                      </a:r>
                      <a:br>
                        <a:rPr lang="fr-FR" sz="1000" b="1" dirty="0">
                          <a:effectLst/>
                          <a:latin typeface="Barlow" panose="00000500000000000000" pitchFamily="2" charset="0"/>
                        </a:rPr>
                      </a:br>
                      <a:r>
                        <a:rPr lang="fr-FR" sz="1000" b="1" dirty="0">
                          <a:effectLst/>
                          <a:latin typeface="Barlow" panose="00000500000000000000" pitchFamily="2" charset="0"/>
                        </a:rPr>
                        <a:t>PREPARATION A L’ORIENTATION</a:t>
                      </a:r>
                      <a:endParaRPr lang="fr-FR" sz="1200" b="1" dirty="0">
                        <a:solidFill>
                          <a:schemeClr val="tx1"/>
                        </a:solidFill>
                        <a:effectLst/>
                        <a:latin typeface="Barlow" panose="00000500000000000000" pitchFamily="2" charset="0"/>
                        <a:ea typeface="MS Mincho"/>
                      </a:endParaRPr>
                    </a:p>
                  </a:txBody>
                  <a:tcPr marL="68580" marR="68580" marT="0" marB="0" anchor="ctr"/>
                </a:tc>
                <a:tc>
                  <a:txBody>
                    <a:bodyPr/>
                    <a:lstStyle/>
                    <a:p>
                      <a:pPr algn="ctr"/>
                      <a:r>
                        <a:rPr lang="fr-FR" sz="1000" b="0" dirty="0">
                          <a:effectLst/>
                          <a:latin typeface="Barlow" panose="00000500000000000000" pitchFamily="2" charset="0"/>
                        </a:rPr>
                        <a:t>3H</a:t>
                      </a:r>
                      <a:endParaRPr lang="fr-FR" sz="1200" b="0" dirty="0">
                        <a:effectLst/>
                        <a:latin typeface="Barlow" panose="00000500000000000000" pitchFamily="2" charset="0"/>
                        <a:ea typeface="MS Mincho"/>
                      </a:endParaRPr>
                    </a:p>
                  </a:txBody>
                  <a:tcPr marL="68580" marR="68580" marT="0" marB="0" anchor="ctr"/>
                </a:tc>
                <a:extLst>
                  <a:ext uri="{0D108BD9-81ED-4DB2-BD59-A6C34878D82A}">
                    <a16:rowId xmlns:a16="http://schemas.microsoft.com/office/drawing/2014/main" val="1319390524"/>
                  </a:ext>
                </a:extLst>
              </a:tr>
              <a:tr h="200025">
                <a:tc gridSpan="2">
                  <a:txBody>
                    <a:bodyPr/>
                    <a:lstStyle/>
                    <a:p>
                      <a:r>
                        <a:rPr lang="fr-FR" sz="1000" b="1" dirty="0">
                          <a:effectLst/>
                          <a:latin typeface="Barlow" panose="00000500000000000000" pitchFamily="2" charset="0"/>
                        </a:rPr>
                        <a:t>FORMATION EN MILIEU PROFESSIONNEL: 6 SEMAINES</a:t>
                      </a:r>
                      <a:endParaRPr lang="fr-FR" sz="1200" b="1" dirty="0">
                        <a:solidFill>
                          <a:schemeClr val="tx1"/>
                        </a:solidFill>
                        <a:effectLst/>
                        <a:latin typeface="Barlow" panose="00000500000000000000" pitchFamily="2" charset="0"/>
                        <a:ea typeface="MS Mincho"/>
                      </a:endParaRPr>
                    </a:p>
                  </a:txBody>
                  <a:tcPr marL="68580" marR="68580" marT="0" marB="0" anchor="ctr"/>
                </a:tc>
                <a:tc hMerge="1">
                  <a:txBody>
                    <a:bodyPr/>
                    <a:lstStyle/>
                    <a:p>
                      <a:endParaRPr lang="fr-FR"/>
                    </a:p>
                  </a:txBody>
                  <a:tcPr/>
                </a:tc>
                <a:extLst>
                  <a:ext uri="{0D108BD9-81ED-4DB2-BD59-A6C34878D82A}">
                    <a16:rowId xmlns:a16="http://schemas.microsoft.com/office/drawing/2014/main" val="696151092"/>
                  </a:ext>
                </a:extLst>
              </a:tr>
            </a:tbl>
          </a:graphicData>
        </a:graphic>
      </p:graphicFrame>
      <p:sp>
        <p:nvSpPr>
          <p:cNvPr id="6" name="Rectangle 1">
            <a:extLst>
              <a:ext uri="{FF2B5EF4-FFF2-40B4-BE49-F238E27FC236}">
                <a16:creationId xmlns:a16="http://schemas.microsoft.com/office/drawing/2014/main" id="{82574705-BBA0-4E0B-A70F-8AB47C8A5FB5}"/>
              </a:ext>
            </a:extLst>
          </p:cNvPr>
          <p:cNvSpPr>
            <a:spLocks noChangeArrowheads="1"/>
          </p:cNvSpPr>
          <p:nvPr/>
        </p:nvSpPr>
        <p:spPr bwMode="auto">
          <a:xfrm>
            <a:off x="1365249" y="518325"/>
            <a:ext cx="75596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spTree>
    <p:extLst>
      <p:ext uri="{BB962C8B-B14F-4D97-AF65-F5344CB8AC3E}">
        <p14:creationId xmlns:p14="http://schemas.microsoft.com/office/powerpoint/2010/main" val="3151476942"/>
      </p:ext>
    </p:extLst>
  </p:cSld>
  <p:clrMapOvr>
    <a:masterClrMapping/>
  </p:clrMapOvr>
</p:sld>
</file>

<file path=ppt/theme/theme1.xml><?xml version="1.0" encoding="utf-8"?>
<a:theme xmlns:a="http://schemas.openxmlformats.org/drawingml/2006/main" name="Thème Office">
  <a:themeElements>
    <a:clrScheme name="Thèm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hèm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TotalTime>
  <Words>675</Words>
  <Application>Microsoft Office PowerPoint</Application>
  <PresentationFormat>Personnalisé</PresentationFormat>
  <Paragraphs>116</Paragraphs>
  <Slides>2</Slides>
  <Notes>0</Notes>
  <HiddenSlides>0</HiddenSlides>
  <MMClips>0</MMClips>
  <ScaleCrop>false</ScaleCrop>
  <HeadingPairs>
    <vt:vector size="6" baseType="variant">
      <vt:variant>
        <vt:lpstr>Polices utilisées</vt:lpstr>
      </vt:variant>
      <vt:variant>
        <vt:i4>11</vt:i4>
      </vt:variant>
      <vt:variant>
        <vt:lpstr>Thème</vt:lpstr>
      </vt:variant>
      <vt:variant>
        <vt:i4>1</vt:i4>
      </vt:variant>
      <vt:variant>
        <vt:lpstr>Titres des diapositives</vt:lpstr>
      </vt:variant>
      <vt:variant>
        <vt:i4>2</vt:i4>
      </vt:variant>
    </vt:vector>
  </HeadingPairs>
  <TitlesOfParts>
    <vt:vector size="14" baseType="lpstr">
      <vt:lpstr>MS Mincho</vt:lpstr>
      <vt:lpstr>Arial</vt:lpstr>
      <vt:lpstr>Arial Narrow</vt:lpstr>
      <vt:lpstr>Barlow</vt:lpstr>
      <vt:lpstr>Barlow Medium</vt:lpstr>
      <vt:lpstr>Calibri</vt:lpstr>
      <vt:lpstr>Calibri Light</vt:lpstr>
      <vt:lpstr>Cambria</vt:lpstr>
      <vt:lpstr>Tahoma</vt:lpstr>
      <vt:lpstr>Times New Roman</vt:lpstr>
      <vt:lpstr>Wingdings</vt:lpstr>
      <vt:lpstr>Thème Office</vt:lpstr>
      <vt:lpstr>Présentation PowerPoint</vt:lpstr>
      <vt:lpstr>Présentation PowerPoint</vt:lpstr>
    </vt:vector>
  </TitlesOfParts>
  <Company>A.S.I.A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LEFRANC Aurélien - Secrétariat inscriptions</dc:creator>
  <cp:lastModifiedBy>LEFRANC Aurélien - Secrétariat inscriptions</cp:lastModifiedBy>
  <cp:revision>21</cp:revision>
  <cp:lastPrinted>2022-01-12T10:40:55Z</cp:lastPrinted>
  <dcterms:created xsi:type="dcterms:W3CDTF">2022-01-12T09:03:47Z</dcterms:created>
  <dcterms:modified xsi:type="dcterms:W3CDTF">2023-11-20T09:34:20Z</dcterms:modified>
</cp:coreProperties>
</file>